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61" r:id="rId1"/>
    <p:sldMasterId id="2147483688" r:id="rId2"/>
    <p:sldMasterId id="2147483674" r:id="rId3"/>
  </p:sldMasterIdLst>
  <p:sldIdLst>
    <p:sldId id="256" r:id="rId4"/>
    <p:sldId id="260" r:id="rId5"/>
    <p:sldId id="302" r:id="rId6"/>
    <p:sldId id="280" r:id="rId7"/>
    <p:sldId id="282" r:id="rId8"/>
    <p:sldId id="283" r:id="rId9"/>
    <p:sldId id="285" r:id="rId10"/>
    <p:sldId id="284" r:id="rId11"/>
    <p:sldId id="277" r:id="rId12"/>
    <p:sldId id="286" r:id="rId13"/>
    <p:sldId id="303" r:id="rId14"/>
    <p:sldId id="275" r:id="rId15"/>
    <p:sldId id="276" r:id="rId16"/>
    <p:sldId id="295" r:id="rId17"/>
    <p:sldId id="288" r:id="rId18"/>
    <p:sldId id="292" r:id="rId19"/>
    <p:sldId id="304" r:id="rId20"/>
    <p:sldId id="261" r:id="rId21"/>
    <p:sldId id="290" r:id="rId22"/>
    <p:sldId id="289" r:id="rId23"/>
    <p:sldId id="307" r:id="rId24"/>
    <p:sldId id="291" r:id="rId25"/>
    <p:sldId id="258" r:id="rId26"/>
    <p:sldId id="305" r:id="rId27"/>
    <p:sldId id="294" r:id="rId28"/>
    <p:sldId id="296" r:id="rId29"/>
    <p:sldId id="297" r:id="rId30"/>
    <p:sldId id="298" r:id="rId31"/>
    <p:sldId id="306" r:id="rId32"/>
    <p:sldId id="299" r:id="rId33"/>
    <p:sldId id="300" r:id="rId34"/>
    <p:sldId id="301" r:id="rId35"/>
    <p:sldId id="263" r:id="rId36"/>
  </p:sldIdLst>
  <p:sldSz cx="12192000" cy="6858000"/>
  <p:notesSz cx="6858000" cy="9144000"/>
  <p:embeddedFontLst>
    <p:embeddedFont>
      <p:font typeface="Calibri" panose="020F0502020204030204" pitchFamily="34" charset="0"/>
      <p:regular r:id="rId37"/>
      <p:bold r:id="rId38"/>
      <p:italic r:id="rId39"/>
      <p:boldItalic r:id="rId40"/>
    </p:embeddedFont>
    <p:embeddedFont>
      <p:font typeface="Calibri Light" panose="020F0302020204030204" pitchFamily="34" charset="0"/>
      <p:regular r:id="rId41"/>
      <p:italic r:id="rId42"/>
    </p:embeddedFont>
    <p:embeddedFont>
      <p:font typeface="Consolas" panose="020B0609020204030204" pitchFamily="49" charset="0"/>
      <p:regular r:id="rId43"/>
      <p:bold r:id="rId44"/>
      <p:italic r:id="rId45"/>
      <p:boldItalic r:id="rId46"/>
    </p:embeddedFont>
    <p:embeddedFont>
      <p:font typeface="Open Sans" panose="020B0604020202020204" charset="0"/>
      <p:regular r:id="rId47"/>
      <p:bold r:id="rId48"/>
      <p:italic r:id="rId49"/>
      <p:boldItalic r:id="rId5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C196509-B92F-4D2F-84DD-F1568BC85C26}" v="317" dt="2021-01-18T13:39:42.759"/>
    <p1510:client id="{59C2225C-0520-4296-824B-299D291015B0}" v="149" dt="2021-01-18T16:40:06.89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63" y="1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font" Target="fonts/font3.fntdata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font" Target="fonts/font6.fntdata"/><Relationship Id="rId47" Type="http://schemas.openxmlformats.org/officeDocument/2006/relationships/font" Target="fonts/font11.fntdata"/><Relationship Id="rId50" Type="http://schemas.openxmlformats.org/officeDocument/2006/relationships/font" Target="fonts/font14.fntdata"/><Relationship Id="rId55" Type="http://schemas.microsoft.com/office/2016/11/relationships/changesInfo" Target="changesInfos/changesInfo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font" Target="fonts/font9.fntdata"/><Relationship Id="rId53" Type="http://schemas.openxmlformats.org/officeDocument/2006/relationships/theme" Target="theme/theme1.xml"/><Relationship Id="rId5" Type="http://schemas.openxmlformats.org/officeDocument/2006/relationships/slide" Target="slides/slide2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font" Target="fonts/font8.fntdata"/><Relationship Id="rId52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font" Target="fonts/font7.fntdata"/><Relationship Id="rId48" Type="http://schemas.openxmlformats.org/officeDocument/2006/relationships/font" Target="fonts/font12.fntdata"/><Relationship Id="rId56" Type="http://schemas.microsoft.com/office/2015/10/relationships/revisionInfo" Target="revisionInfo.xml"/><Relationship Id="rId8" Type="http://schemas.openxmlformats.org/officeDocument/2006/relationships/slide" Target="slides/slide5.xml"/><Relationship Id="rId51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font" Target="fonts/font2.fntdata"/><Relationship Id="rId46" Type="http://schemas.openxmlformats.org/officeDocument/2006/relationships/font" Target="fonts/font10.fntdata"/><Relationship Id="rId20" Type="http://schemas.openxmlformats.org/officeDocument/2006/relationships/slide" Target="slides/slide17.xml"/><Relationship Id="rId41" Type="http://schemas.openxmlformats.org/officeDocument/2006/relationships/font" Target="fonts/font5.fntdata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font" Target="fonts/font13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homas Bolon" userId="b54efb58eeafbc70" providerId="LiveId" clId="{1C196509-B92F-4D2F-84DD-F1568BC85C26}"/>
    <pc:docChg chg="undo redo custSel mod addSld delSld modSld sldOrd">
      <pc:chgData name="Thomas Bolon" userId="b54efb58eeafbc70" providerId="LiveId" clId="{1C196509-B92F-4D2F-84DD-F1568BC85C26}" dt="2021-01-18T13:44:44.088" v="5097" actId="20577"/>
      <pc:docMkLst>
        <pc:docMk/>
      </pc:docMkLst>
      <pc:sldChg chg="addSp delSp modSp mod setBg">
        <pc:chgData name="Thomas Bolon" userId="b54efb58eeafbc70" providerId="LiveId" clId="{1C196509-B92F-4D2F-84DD-F1568BC85C26}" dt="2021-01-18T13:27:29.523" v="4971" actId="26606"/>
        <pc:sldMkLst>
          <pc:docMk/>
          <pc:sldMk cId="3268964233" sldId="256"/>
        </pc:sldMkLst>
        <pc:spChg chg="mod">
          <ac:chgData name="Thomas Bolon" userId="b54efb58eeafbc70" providerId="LiveId" clId="{1C196509-B92F-4D2F-84DD-F1568BC85C26}" dt="2021-01-18T13:27:29.523" v="4971" actId="26606"/>
          <ac:spMkLst>
            <pc:docMk/>
            <pc:sldMk cId="3268964233" sldId="256"/>
            <ac:spMk id="4" creationId="{E394FB05-175A-1249-8BD4-0E4A8C9D3180}"/>
          </ac:spMkLst>
        </pc:spChg>
        <pc:spChg chg="mod">
          <ac:chgData name="Thomas Bolon" userId="b54efb58eeafbc70" providerId="LiveId" clId="{1C196509-B92F-4D2F-84DD-F1568BC85C26}" dt="2021-01-18T13:27:29.523" v="4971" actId="26606"/>
          <ac:spMkLst>
            <pc:docMk/>
            <pc:sldMk cId="3268964233" sldId="256"/>
            <ac:spMk id="5" creationId="{79F71826-9462-834F-A8AB-8EB367EED169}"/>
          </ac:spMkLst>
        </pc:spChg>
        <pc:spChg chg="add">
          <ac:chgData name="Thomas Bolon" userId="b54efb58eeafbc70" providerId="LiveId" clId="{1C196509-B92F-4D2F-84DD-F1568BC85C26}" dt="2021-01-18T13:27:29.523" v="4971" actId="26606"/>
          <ac:spMkLst>
            <pc:docMk/>
            <pc:sldMk cId="3268964233" sldId="256"/>
            <ac:spMk id="15" creationId="{0DE6A193-4755-479A-BC6F-A7EBCA73BE1A}"/>
          </ac:spMkLst>
        </pc:spChg>
        <pc:spChg chg="add">
          <ac:chgData name="Thomas Bolon" userId="b54efb58eeafbc70" providerId="LiveId" clId="{1C196509-B92F-4D2F-84DD-F1568BC85C26}" dt="2021-01-18T13:27:29.523" v="4971" actId="26606"/>
          <ac:spMkLst>
            <pc:docMk/>
            <pc:sldMk cId="3268964233" sldId="256"/>
            <ac:spMk id="17" creationId="{AB8B8498-A488-40AF-99EB-F622ED9AD6B8}"/>
          </ac:spMkLst>
        </pc:spChg>
        <pc:spChg chg="add">
          <ac:chgData name="Thomas Bolon" userId="b54efb58eeafbc70" providerId="LiveId" clId="{1C196509-B92F-4D2F-84DD-F1568BC85C26}" dt="2021-01-18T13:27:29.523" v="4971" actId="26606"/>
          <ac:spMkLst>
            <pc:docMk/>
            <pc:sldMk cId="3268964233" sldId="256"/>
            <ac:spMk id="19" creationId="{2F033D07-FE42-4E5C-A00A-FFE1D42C0FFD}"/>
          </ac:spMkLst>
        </pc:spChg>
        <pc:picChg chg="add del mod">
          <ac:chgData name="Thomas Bolon" userId="b54efb58eeafbc70" providerId="LiveId" clId="{1C196509-B92F-4D2F-84DD-F1568BC85C26}" dt="2021-01-15T09:15:35.518" v="19" actId="478"/>
          <ac:picMkLst>
            <pc:docMk/>
            <pc:sldMk cId="3268964233" sldId="256"/>
            <ac:picMk id="3" creationId="{7C288DE0-8FE5-4F40-893B-C428ED12F88C}"/>
          </ac:picMkLst>
        </pc:picChg>
        <pc:picChg chg="add del mod">
          <ac:chgData name="Thomas Bolon" userId="b54efb58eeafbc70" providerId="LiveId" clId="{1C196509-B92F-4D2F-84DD-F1568BC85C26}" dt="2021-01-15T09:17:09.701" v="118" actId="478"/>
          <ac:picMkLst>
            <pc:docMk/>
            <pc:sldMk cId="3268964233" sldId="256"/>
            <ac:picMk id="7" creationId="{FF5A2A18-914B-4C3C-9CB7-326335BD2DBA}"/>
          </ac:picMkLst>
        </pc:picChg>
        <pc:picChg chg="add mod ord">
          <ac:chgData name="Thomas Bolon" userId="b54efb58eeafbc70" providerId="LiveId" clId="{1C196509-B92F-4D2F-84DD-F1568BC85C26}" dt="2021-01-18T13:27:29.523" v="4971" actId="26606"/>
          <ac:picMkLst>
            <pc:docMk/>
            <pc:sldMk cId="3268964233" sldId="256"/>
            <ac:picMk id="9" creationId="{87B0E082-7937-4476-AD45-6E5E75F44990}"/>
          </ac:picMkLst>
        </pc:picChg>
        <pc:picChg chg="add mod ord">
          <ac:chgData name="Thomas Bolon" userId="b54efb58eeafbc70" providerId="LiveId" clId="{1C196509-B92F-4D2F-84DD-F1568BC85C26}" dt="2021-01-18T13:27:29.523" v="4971" actId="26606"/>
          <ac:picMkLst>
            <pc:docMk/>
            <pc:sldMk cId="3268964233" sldId="256"/>
            <ac:picMk id="10" creationId="{0B764017-7CF4-463F-9EDC-95A53D253CC2}"/>
          </ac:picMkLst>
        </pc:picChg>
      </pc:sldChg>
      <pc:sldChg chg="del">
        <pc:chgData name="Thomas Bolon" userId="b54efb58eeafbc70" providerId="LiveId" clId="{1C196509-B92F-4D2F-84DD-F1568BC85C26}" dt="2021-01-15T09:18:19.866" v="185" actId="47"/>
        <pc:sldMkLst>
          <pc:docMk/>
          <pc:sldMk cId="3852120625" sldId="257"/>
        </pc:sldMkLst>
      </pc:sldChg>
      <pc:sldChg chg="addSp modSp mod">
        <pc:chgData name="Thomas Bolon" userId="b54efb58eeafbc70" providerId="LiveId" clId="{1C196509-B92F-4D2F-84DD-F1568BC85C26}" dt="2021-01-18T13:44:44.088" v="5097" actId="20577"/>
        <pc:sldMkLst>
          <pc:docMk/>
          <pc:sldMk cId="3351983227" sldId="258"/>
        </pc:sldMkLst>
        <pc:spChg chg="mod">
          <ac:chgData name="Thomas Bolon" userId="b54efb58eeafbc70" providerId="LiveId" clId="{1C196509-B92F-4D2F-84DD-F1568BC85C26}" dt="2021-01-18T13:44:44.088" v="5097" actId="20577"/>
          <ac:spMkLst>
            <pc:docMk/>
            <pc:sldMk cId="3351983227" sldId="258"/>
            <ac:spMk id="5" creationId="{187A8007-73D4-B541-917C-A5A47C426617}"/>
          </ac:spMkLst>
        </pc:spChg>
        <pc:picChg chg="add mod">
          <ac:chgData name="Thomas Bolon" userId="b54efb58eeafbc70" providerId="LiveId" clId="{1C196509-B92F-4D2F-84DD-F1568BC85C26}" dt="2021-01-18T12:53:03.810" v="4265" actId="1076"/>
          <ac:picMkLst>
            <pc:docMk/>
            <pc:sldMk cId="3351983227" sldId="258"/>
            <ac:picMk id="6" creationId="{F3E53BA6-67B0-490A-A0E2-69B5A0AD5881}"/>
          </ac:picMkLst>
        </pc:picChg>
      </pc:sldChg>
      <pc:sldChg chg="modSp add del mod ord">
        <pc:chgData name="Thomas Bolon" userId="b54efb58eeafbc70" providerId="LiveId" clId="{1C196509-B92F-4D2F-84DD-F1568BC85C26}" dt="2021-01-18T13:39:45.190" v="5013" actId="47"/>
        <pc:sldMkLst>
          <pc:docMk/>
          <pc:sldMk cId="1561872712" sldId="259"/>
        </pc:sldMkLst>
        <pc:spChg chg="mod">
          <ac:chgData name="Thomas Bolon" userId="b54efb58eeafbc70" providerId="LiveId" clId="{1C196509-B92F-4D2F-84DD-F1568BC85C26}" dt="2021-01-18T13:38:14.528" v="5011" actId="20577"/>
          <ac:spMkLst>
            <pc:docMk/>
            <pc:sldMk cId="1561872712" sldId="259"/>
            <ac:spMk id="5" creationId="{058AD5E0-0C61-DD4A-B5A5-A197677F4E31}"/>
          </ac:spMkLst>
        </pc:spChg>
      </pc:sldChg>
      <pc:sldChg chg="addSp delSp modSp mod setBg modClrScheme chgLayout">
        <pc:chgData name="Thomas Bolon" userId="b54efb58eeafbc70" providerId="LiveId" clId="{1C196509-B92F-4D2F-84DD-F1568BC85C26}" dt="2021-01-18T13:28:24.209" v="4973" actId="207"/>
        <pc:sldMkLst>
          <pc:docMk/>
          <pc:sldMk cId="1108877457" sldId="260"/>
        </pc:sldMkLst>
        <pc:spChg chg="mod ord">
          <ac:chgData name="Thomas Bolon" userId="b54efb58eeafbc70" providerId="LiveId" clId="{1C196509-B92F-4D2F-84DD-F1568BC85C26}" dt="2021-01-18T13:28:00.994" v="4972" actId="26606"/>
          <ac:spMkLst>
            <pc:docMk/>
            <pc:sldMk cId="1108877457" sldId="260"/>
            <ac:spMk id="2" creationId="{5B5BBB90-B9FF-ED4A-9587-76C518C2BC9E}"/>
          </ac:spMkLst>
        </pc:spChg>
        <pc:spChg chg="add del mod ord">
          <ac:chgData name="Thomas Bolon" userId="b54efb58eeafbc70" providerId="LiveId" clId="{1C196509-B92F-4D2F-84DD-F1568BC85C26}" dt="2021-01-18T11:47:37.750" v="3430" actId="26606"/>
          <ac:spMkLst>
            <pc:docMk/>
            <pc:sldMk cId="1108877457" sldId="260"/>
            <ac:spMk id="3" creationId="{395CC549-1EA2-8B4A-ADC1-C00428D83849}"/>
          </ac:spMkLst>
        </pc:spChg>
        <pc:spChg chg="add del mod">
          <ac:chgData name="Thomas Bolon" userId="b54efb58eeafbc70" providerId="LiveId" clId="{1C196509-B92F-4D2F-84DD-F1568BC85C26}" dt="2021-01-18T11:46:45.263" v="3397" actId="6264"/>
          <ac:spMkLst>
            <pc:docMk/>
            <pc:sldMk cId="1108877457" sldId="260"/>
            <ac:spMk id="4" creationId="{5BC8C530-974C-45E7-BF13-7E3B2EC323CB}"/>
          </ac:spMkLst>
        </pc:spChg>
        <pc:spChg chg="add del mod">
          <ac:chgData name="Thomas Bolon" userId="b54efb58eeafbc70" providerId="LiveId" clId="{1C196509-B92F-4D2F-84DD-F1568BC85C26}" dt="2021-01-18T11:46:45.263" v="3397" actId="6264"/>
          <ac:spMkLst>
            <pc:docMk/>
            <pc:sldMk cId="1108877457" sldId="260"/>
            <ac:spMk id="5" creationId="{CFE133DF-63A0-4134-AFE0-9D9D71AED9BA}"/>
          </ac:spMkLst>
        </pc:spChg>
        <pc:spChg chg="add del mod">
          <ac:chgData name="Thomas Bolon" userId="b54efb58eeafbc70" providerId="LiveId" clId="{1C196509-B92F-4D2F-84DD-F1568BC85C26}" dt="2021-01-18T12:50:18.069" v="4214" actId="6264"/>
          <ac:spMkLst>
            <pc:docMk/>
            <pc:sldMk cId="1108877457" sldId="260"/>
            <ac:spMk id="7" creationId="{7030EF46-CEA0-48C7-AC26-C9401D08B786}"/>
          </ac:spMkLst>
        </pc:spChg>
        <pc:spChg chg="add del mod">
          <ac:chgData name="Thomas Bolon" userId="b54efb58eeafbc70" providerId="LiveId" clId="{1C196509-B92F-4D2F-84DD-F1568BC85C26}" dt="2021-01-18T12:50:18.069" v="4214" actId="6264"/>
          <ac:spMkLst>
            <pc:docMk/>
            <pc:sldMk cId="1108877457" sldId="260"/>
            <ac:spMk id="8" creationId="{13E00A3F-43E0-4BCC-B013-2FBE028C8F62}"/>
          </ac:spMkLst>
        </pc:spChg>
        <pc:spChg chg="add del">
          <ac:chgData name="Thomas Bolon" userId="b54efb58eeafbc70" providerId="LiveId" clId="{1C196509-B92F-4D2F-84DD-F1568BC85C26}" dt="2021-01-18T11:47:25.196" v="3419" actId="26606"/>
          <ac:spMkLst>
            <pc:docMk/>
            <pc:sldMk cId="1108877457" sldId="260"/>
            <ac:spMk id="9" creationId="{2E442304-DDBD-4F7B-8017-36BCC863FB40}"/>
          </ac:spMkLst>
        </pc:spChg>
        <pc:spChg chg="add del">
          <ac:chgData name="Thomas Bolon" userId="b54efb58eeafbc70" providerId="LiveId" clId="{1C196509-B92F-4D2F-84DD-F1568BC85C26}" dt="2021-01-18T11:47:25.196" v="3419" actId="26606"/>
          <ac:spMkLst>
            <pc:docMk/>
            <pc:sldMk cId="1108877457" sldId="260"/>
            <ac:spMk id="11" creationId="{5E107275-3853-46FD-A241-DE4355A42675}"/>
          </ac:spMkLst>
        </pc:spChg>
        <pc:spChg chg="add del">
          <ac:chgData name="Thomas Bolon" userId="b54efb58eeafbc70" providerId="LiveId" clId="{1C196509-B92F-4D2F-84DD-F1568BC85C26}" dt="2021-01-18T11:47:26.595" v="3421" actId="26606"/>
          <ac:spMkLst>
            <pc:docMk/>
            <pc:sldMk cId="1108877457" sldId="260"/>
            <ac:spMk id="13" creationId="{5D84EFE8-C53A-44C4-B289-D1B42CF690B8}"/>
          </ac:spMkLst>
        </pc:spChg>
        <pc:spChg chg="add del">
          <ac:chgData name="Thomas Bolon" userId="b54efb58eeafbc70" providerId="LiveId" clId="{1C196509-B92F-4D2F-84DD-F1568BC85C26}" dt="2021-01-18T11:47:29.140" v="3423" actId="26606"/>
          <ac:spMkLst>
            <pc:docMk/>
            <pc:sldMk cId="1108877457" sldId="260"/>
            <ac:spMk id="16" creationId="{2E442304-DDBD-4F7B-8017-36BCC863FB40}"/>
          </ac:spMkLst>
        </pc:spChg>
        <pc:spChg chg="add del">
          <ac:chgData name="Thomas Bolon" userId="b54efb58eeafbc70" providerId="LiveId" clId="{1C196509-B92F-4D2F-84DD-F1568BC85C26}" dt="2021-01-18T11:47:29.140" v="3423" actId="26606"/>
          <ac:spMkLst>
            <pc:docMk/>
            <pc:sldMk cId="1108877457" sldId="260"/>
            <ac:spMk id="17" creationId="{5E107275-3853-46FD-A241-DE4355A42675}"/>
          </ac:spMkLst>
        </pc:spChg>
        <pc:spChg chg="add del">
          <ac:chgData name="Thomas Bolon" userId="b54efb58eeafbc70" providerId="LiveId" clId="{1C196509-B92F-4D2F-84DD-F1568BC85C26}" dt="2021-01-18T11:47:32.064" v="3425" actId="26606"/>
          <ac:spMkLst>
            <pc:docMk/>
            <pc:sldMk cId="1108877457" sldId="260"/>
            <ac:spMk id="20" creationId="{DA176721-EB28-4282-BA88-F4C1024ACAE5}"/>
          </ac:spMkLst>
        </pc:spChg>
        <pc:spChg chg="add">
          <ac:chgData name="Thomas Bolon" userId="b54efb58eeafbc70" providerId="LiveId" clId="{1C196509-B92F-4D2F-84DD-F1568BC85C26}" dt="2021-01-18T13:28:00.994" v="4972" actId="26606"/>
          <ac:spMkLst>
            <pc:docMk/>
            <pc:sldMk cId="1108877457" sldId="260"/>
            <ac:spMk id="32" creationId="{16EA23B6-4B44-4D76-87BA-D81CE35EDB73}"/>
          </ac:spMkLst>
        </pc:spChg>
        <pc:spChg chg="add">
          <ac:chgData name="Thomas Bolon" userId="b54efb58eeafbc70" providerId="LiveId" clId="{1C196509-B92F-4D2F-84DD-F1568BC85C26}" dt="2021-01-18T13:28:00.994" v="4972" actId="26606"/>
          <ac:spMkLst>
            <pc:docMk/>
            <pc:sldMk cId="1108877457" sldId="260"/>
            <ac:spMk id="34" creationId="{2EEEAE0B-25B7-437B-B834-B70A935419CA}"/>
          </ac:spMkLst>
        </pc:spChg>
        <pc:graphicFrameChg chg="add del">
          <ac:chgData name="Thomas Bolon" userId="b54efb58eeafbc70" providerId="LiveId" clId="{1C196509-B92F-4D2F-84DD-F1568BC85C26}" dt="2021-01-18T11:47:25.196" v="3419" actId="26606"/>
          <ac:graphicFrameMkLst>
            <pc:docMk/>
            <pc:sldMk cId="1108877457" sldId="260"/>
            <ac:graphicFrameMk id="6" creationId="{A8C2C2C9-FD8A-443A-9F4B-C0F44CFA9D36}"/>
          </ac:graphicFrameMkLst>
        </pc:graphicFrameChg>
        <pc:graphicFrameChg chg="add del">
          <ac:chgData name="Thomas Bolon" userId="b54efb58eeafbc70" providerId="LiveId" clId="{1C196509-B92F-4D2F-84DD-F1568BC85C26}" dt="2021-01-18T11:47:26.595" v="3421" actId="26606"/>
          <ac:graphicFrameMkLst>
            <pc:docMk/>
            <pc:sldMk cId="1108877457" sldId="260"/>
            <ac:graphicFrameMk id="14" creationId="{1D193077-1648-4038-A081-FF2AE351ECF4}"/>
          </ac:graphicFrameMkLst>
        </pc:graphicFrameChg>
        <pc:graphicFrameChg chg="add del">
          <ac:chgData name="Thomas Bolon" userId="b54efb58eeafbc70" providerId="LiveId" clId="{1C196509-B92F-4D2F-84DD-F1568BC85C26}" dt="2021-01-18T11:47:29.140" v="3423" actId="26606"/>
          <ac:graphicFrameMkLst>
            <pc:docMk/>
            <pc:sldMk cId="1108877457" sldId="260"/>
            <ac:graphicFrameMk id="18" creationId="{A8C2C2C9-FD8A-443A-9F4B-C0F44CFA9D36}"/>
          </ac:graphicFrameMkLst>
        </pc:graphicFrameChg>
        <pc:graphicFrameChg chg="add del">
          <ac:chgData name="Thomas Bolon" userId="b54efb58eeafbc70" providerId="LiveId" clId="{1C196509-B92F-4D2F-84DD-F1568BC85C26}" dt="2021-01-18T11:47:32.064" v="3425" actId="26606"/>
          <ac:graphicFrameMkLst>
            <pc:docMk/>
            <pc:sldMk cId="1108877457" sldId="260"/>
            <ac:graphicFrameMk id="21" creationId="{7C840157-CABF-48CC-A8FD-853806D44ABF}"/>
          </ac:graphicFrameMkLst>
        </pc:graphicFrameChg>
        <pc:graphicFrameChg chg="add del">
          <ac:chgData name="Thomas Bolon" userId="b54efb58eeafbc70" providerId="LiveId" clId="{1C196509-B92F-4D2F-84DD-F1568BC85C26}" dt="2021-01-18T11:47:36.111" v="3427" actId="26606"/>
          <ac:graphicFrameMkLst>
            <pc:docMk/>
            <pc:sldMk cId="1108877457" sldId="260"/>
            <ac:graphicFrameMk id="23" creationId="{F5DB94F4-FF38-4218-909F-67F47B0BA3EC}"/>
          </ac:graphicFrameMkLst>
        </pc:graphicFrameChg>
        <pc:graphicFrameChg chg="add del">
          <ac:chgData name="Thomas Bolon" userId="b54efb58eeafbc70" providerId="LiveId" clId="{1C196509-B92F-4D2F-84DD-F1568BC85C26}" dt="2021-01-18T11:47:37.734" v="3429" actId="26606"/>
          <ac:graphicFrameMkLst>
            <pc:docMk/>
            <pc:sldMk cId="1108877457" sldId="260"/>
            <ac:graphicFrameMk id="25" creationId="{B58E9044-DC5D-4CC8-8E83-96B5AA6DC910}"/>
          </ac:graphicFrameMkLst>
        </pc:graphicFrameChg>
        <pc:graphicFrameChg chg="add mod ord modGraphic">
          <ac:chgData name="Thomas Bolon" userId="b54efb58eeafbc70" providerId="LiveId" clId="{1C196509-B92F-4D2F-84DD-F1568BC85C26}" dt="2021-01-18T13:28:24.209" v="4973" actId="207"/>
          <ac:graphicFrameMkLst>
            <pc:docMk/>
            <pc:sldMk cId="1108877457" sldId="260"/>
            <ac:graphicFrameMk id="27" creationId="{F5DB94F4-FF38-4218-909F-67F47B0BA3EC}"/>
          </ac:graphicFrameMkLst>
        </pc:graphicFrameChg>
      </pc:sldChg>
      <pc:sldChg chg="addSp delSp modSp mod modClrScheme chgLayout">
        <pc:chgData name="Thomas Bolon" userId="b54efb58eeafbc70" providerId="LiveId" clId="{1C196509-B92F-4D2F-84DD-F1568BC85C26}" dt="2021-01-18T13:24:47.438" v="4947" actId="6549"/>
        <pc:sldMkLst>
          <pc:docMk/>
          <pc:sldMk cId="2668488753" sldId="261"/>
        </pc:sldMkLst>
        <pc:spChg chg="mod ord">
          <ac:chgData name="Thomas Bolon" userId="b54efb58eeafbc70" providerId="LiveId" clId="{1C196509-B92F-4D2F-84DD-F1568BC85C26}" dt="2021-01-18T13:24:47.438" v="4947" actId="6549"/>
          <ac:spMkLst>
            <pc:docMk/>
            <pc:sldMk cId="2668488753" sldId="261"/>
            <ac:spMk id="2" creationId="{7F99603A-AA13-4A49-9230-4688AE2E862B}"/>
          </ac:spMkLst>
        </pc:spChg>
        <pc:spChg chg="del mod ord">
          <ac:chgData name="Thomas Bolon" userId="b54efb58eeafbc70" providerId="LiveId" clId="{1C196509-B92F-4D2F-84DD-F1568BC85C26}" dt="2021-01-18T10:37:56.876" v="2722" actId="700"/>
          <ac:spMkLst>
            <pc:docMk/>
            <pc:sldMk cId="2668488753" sldId="261"/>
            <ac:spMk id="3" creationId="{A0474112-9F16-0A45-AE51-B06BF7E50113}"/>
          </ac:spMkLst>
        </pc:spChg>
        <pc:spChg chg="del">
          <ac:chgData name="Thomas Bolon" userId="b54efb58eeafbc70" providerId="LiveId" clId="{1C196509-B92F-4D2F-84DD-F1568BC85C26}" dt="2021-01-18T10:37:56.876" v="2722" actId="700"/>
          <ac:spMkLst>
            <pc:docMk/>
            <pc:sldMk cId="2668488753" sldId="261"/>
            <ac:spMk id="4" creationId="{AA22736B-A560-D141-970D-3B00E888626A}"/>
          </ac:spMkLst>
        </pc:spChg>
        <pc:spChg chg="add mod ord">
          <ac:chgData name="Thomas Bolon" userId="b54efb58eeafbc70" providerId="LiveId" clId="{1C196509-B92F-4D2F-84DD-F1568BC85C26}" dt="2021-01-18T10:45:27.646" v="2852" actId="20577"/>
          <ac:spMkLst>
            <pc:docMk/>
            <pc:sldMk cId="2668488753" sldId="261"/>
            <ac:spMk id="5" creationId="{7D976D9A-3B6C-4D2C-8B9D-9A734F2BE731}"/>
          </ac:spMkLst>
        </pc:spChg>
        <pc:spChg chg="add del">
          <ac:chgData name="Thomas Bolon" userId="b54efb58eeafbc70" providerId="LiveId" clId="{1C196509-B92F-4D2F-84DD-F1568BC85C26}" dt="2021-01-18T10:42:34.394" v="2767"/>
          <ac:spMkLst>
            <pc:docMk/>
            <pc:sldMk cId="2668488753" sldId="261"/>
            <ac:spMk id="6" creationId="{3FC1B523-916F-4415-9869-30A4CAA47CE0}"/>
          </ac:spMkLst>
        </pc:spChg>
        <pc:spChg chg="add del">
          <ac:chgData name="Thomas Bolon" userId="b54efb58eeafbc70" providerId="LiveId" clId="{1C196509-B92F-4D2F-84DD-F1568BC85C26}" dt="2021-01-18T10:42:39.305" v="2769"/>
          <ac:spMkLst>
            <pc:docMk/>
            <pc:sldMk cId="2668488753" sldId="261"/>
            <ac:spMk id="7" creationId="{EC8C2F7F-E58D-45C3-92D7-D7367E036008}"/>
          </ac:spMkLst>
        </pc:spChg>
      </pc:sldChg>
      <pc:sldChg chg="del">
        <pc:chgData name="Thomas Bolon" userId="b54efb58eeafbc70" providerId="LiveId" clId="{1C196509-B92F-4D2F-84DD-F1568BC85C26}" dt="2021-01-18T13:27:09.754" v="4969" actId="47"/>
        <pc:sldMkLst>
          <pc:docMk/>
          <pc:sldMk cId="4113657981" sldId="262"/>
        </pc:sldMkLst>
      </pc:sldChg>
      <pc:sldChg chg="delSp modSp mod ord">
        <pc:chgData name="Thomas Bolon" userId="b54efb58eeafbc70" providerId="LiveId" clId="{1C196509-B92F-4D2F-84DD-F1568BC85C26}" dt="2021-01-18T13:26:59.005" v="4968" actId="478"/>
        <pc:sldMkLst>
          <pc:docMk/>
          <pc:sldMk cId="1138217056" sldId="263"/>
        </pc:sldMkLst>
        <pc:spChg chg="mod">
          <ac:chgData name="Thomas Bolon" userId="b54efb58eeafbc70" providerId="LiveId" clId="{1C196509-B92F-4D2F-84DD-F1568BC85C26}" dt="2021-01-18T13:26:56.525" v="4967" actId="20577"/>
          <ac:spMkLst>
            <pc:docMk/>
            <pc:sldMk cId="1138217056" sldId="263"/>
            <ac:spMk id="2" creationId="{029FE3FC-D1E2-764E-8278-BB37780282A6}"/>
          </ac:spMkLst>
        </pc:spChg>
        <pc:spChg chg="del">
          <ac:chgData name="Thomas Bolon" userId="b54efb58eeafbc70" providerId="LiveId" clId="{1C196509-B92F-4D2F-84DD-F1568BC85C26}" dt="2021-01-18T13:26:59.005" v="4968" actId="478"/>
          <ac:spMkLst>
            <pc:docMk/>
            <pc:sldMk cId="1138217056" sldId="263"/>
            <ac:spMk id="3" creationId="{163FC28D-518A-BF48-8B64-C8BF638EE003}"/>
          </ac:spMkLst>
        </pc:spChg>
      </pc:sldChg>
      <pc:sldChg chg="del">
        <pc:chgData name="Thomas Bolon" userId="b54efb58eeafbc70" providerId="LiveId" clId="{1C196509-B92F-4D2F-84DD-F1568BC85C26}" dt="2021-01-18T13:27:09.754" v="4969" actId="47"/>
        <pc:sldMkLst>
          <pc:docMk/>
          <pc:sldMk cId="1281430713" sldId="264"/>
        </pc:sldMkLst>
      </pc:sldChg>
      <pc:sldChg chg="del">
        <pc:chgData name="Thomas Bolon" userId="b54efb58eeafbc70" providerId="LiveId" clId="{1C196509-B92F-4D2F-84DD-F1568BC85C26}" dt="2021-01-18T13:27:09.754" v="4969" actId="47"/>
        <pc:sldMkLst>
          <pc:docMk/>
          <pc:sldMk cId="2700942184" sldId="265"/>
        </pc:sldMkLst>
      </pc:sldChg>
      <pc:sldChg chg="del">
        <pc:chgData name="Thomas Bolon" userId="b54efb58eeafbc70" providerId="LiveId" clId="{1C196509-B92F-4D2F-84DD-F1568BC85C26}" dt="2021-01-18T13:27:09.754" v="4969" actId="47"/>
        <pc:sldMkLst>
          <pc:docMk/>
          <pc:sldMk cId="714984656" sldId="266"/>
        </pc:sldMkLst>
      </pc:sldChg>
      <pc:sldChg chg="del">
        <pc:chgData name="Thomas Bolon" userId="b54efb58eeafbc70" providerId="LiveId" clId="{1C196509-B92F-4D2F-84DD-F1568BC85C26}" dt="2021-01-18T13:27:09.754" v="4969" actId="47"/>
        <pc:sldMkLst>
          <pc:docMk/>
          <pc:sldMk cId="2762594509" sldId="267"/>
        </pc:sldMkLst>
      </pc:sldChg>
      <pc:sldChg chg="del">
        <pc:chgData name="Thomas Bolon" userId="b54efb58eeafbc70" providerId="LiveId" clId="{1C196509-B92F-4D2F-84DD-F1568BC85C26}" dt="2021-01-18T13:27:09.754" v="4969" actId="47"/>
        <pc:sldMkLst>
          <pc:docMk/>
          <pc:sldMk cId="1716267179" sldId="268"/>
        </pc:sldMkLst>
      </pc:sldChg>
      <pc:sldChg chg="del">
        <pc:chgData name="Thomas Bolon" userId="b54efb58eeafbc70" providerId="LiveId" clId="{1C196509-B92F-4D2F-84DD-F1568BC85C26}" dt="2021-01-18T13:27:09.754" v="4969" actId="47"/>
        <pc:sldMkLst>
          <pc:docMk/>
          <pc:sldMk cId="767973781" sldId="269"/>
        </pc:sldMkLst>
      </pc:sldChg>
      <pc:sldChg chg="del">
        <pc:chgData name="Thomas Bolon" userId="b54efb58eeafbc70" providerId="LiveId" clId="{1C196509-B92F-4D2F-84DD-F1568BC85C26}" dt="2021-01-18T13:27:09.754" v="4969" actId="47"/>
        <pc:sldMkLst>
          <pc:docMk/>
          <pc:sldMk cId="1795166905" sldId="270"/>
        </pc:sldMkLst>
      </pc:sldChg>
      <pc:sldChg chg="del">
        <pc:chgData name="Thomas Bolon" userId="b54efb58eeafbc70" providerId="LiveId" clId="{1C196509-B92F-4D2F-84DD-F1568BC85C26}" dt="2021-01-18T13:27:09.754" v="4969" actId="47"/>
        <pc:sldMkLst>
          <pc:docMk/>
          <pc:sldMk cId="1552505949" sldId="271"/>
        </pc:sldMkLst>
      </pc:sldChg>
      <pc:sldChg chg="del">
        <pc:chgData name="Thomas Bolon" userId="b54efb58eeafbc70" providerId="LiveId" clId="{1C196509-B92F-4D2F-84DD-F1568BC85C26}" dt="2021-01-18T13:27:09.754" v="4969" actId="47"/>
        <pc:sldMkLst>
          <pc:docMk/>
          <pc:sldMk cId="3387637562" sldId="272"/>
        </pc:sldMkLst>
      </pc:sldChg>
      <pc:sldChg chg="del">
        <pc:chgData name="Thomas Bolon" userId="b54efb58eeafbc70" providerId="LiveId" clId="{1C196509-B92F-4D2F-84DD-F1568BC85C26}" dt="2021-01-18T13:27:09.754" v="4969" actId="47"/>
        <pc:sldMkLst>
          <pc:docMk/>
          <pc:sldMk cId="2402201920" sldId="273"/>
        </pc:sldMkLst>
      </pc:sldChg>
      <pc:sldChg chg="modSp new del mod">
        <pc:chgData name="Thomas Bolon" userId="b54efb58eeafbc70" providerId="LiveId" clId="{1C196509-B92F-4D2F-84DD-F1568BC85C26}" dt="2021-01-15T09:26:21.253" v="292" actId="47"/>
        <pc:sldMkLst>
          <pc:docMk/>
          <pc:sldMk cId="382353289" sldId="274"/>
        </pc:sldMkLst>
        <pc:spChg chg="mod">
          <ac:chgData name="Thomas Bolon" userId="b54efb58eeafbc70" providerId="LiveId" clId="{1C196509-B92F-4D2F-84DD-F1568BC85C26}" dt="2021-01-15T09:25:51.322" v="284" actId="20577"/>
          <ac:spMkLst>
            <pc:docMk/>
            <pc:sldMk cId="382353289" sldId="274"/>
            <ac:spMk id="2" creationId="{4873B25E-577B-42E6-9E17-D3CA474C0AD2}"/>
          </ac:spMkLst>
        </pc:spChg>
      </pc:sldChg>
      <pc:sldChg chg="addSp delSp modSp new mod ord modClrScheme chgLayout">
        <pc:chgData name="Thomas Bolon" userId="b54efb58eeafbc70" providerId="LiveId" clId="{1C196509-B92F-4D2F-84DD-F1568BC85C26}" dt="2021-01-18T13:19:39.193" v="4812" actId="700"/>
        <pc:sldMkLst>
          <pc:docMk/>
          <pc:sldMk cId="2040344606" sldId="275"/>
        </pc:sldMkLst>
        <pc:spChg chg="mod ord">
          <ac:chgData name="Thomas Bolon" userId="b54efb58eeafbc70" providerId="LiveId" clId="{1C196509-B92F-4D2F-84DD-F1568BC85C26}" dt="2021-01-18T13:19:39.193" v="4812" actId="700"/>
          <ac:spMkLst>
            <pc:docMk/>
            <pc:sldMk cId="2040344606" sldId="275"/>
            <ac:spMk id="2" creationId="{372D63E1-7CBB-4771-A0B3-43B2DFD988F6}"/>
          </ac:spMkLst>
        </pc:spChg>
        <pc:spChg chg="mod ord">
          <ac:chgData name="Thomas Bolon" userId="b54efb58eeafbc70" providerId="LiveId" clId="{1C196509-B92F-4D2F-84DD-F1568BC85C26}" dt="2021-01-18T13:19:39.193" v="4812" actId="700"/>
          <ac:spMkLst>
            <pc:docMk/>
            <pc:sldMk cId="2040344606" sldId="275"/>
            <ac:spMk id="3" creationId="{69B471ED-4B9D-461F-9FE0-E4B2BEA43C7F}"/>
          </ac:spMkLst>
        </pc:spChg>
        <pc:spChg chg="add del mod">
          <ac:chgData name="Thomas Bolon" userId="b54efb58eeafbc70" providerId="LiveId" clId="{1C196509-B92F-4D2F-84DD-F1568BC85C26}" dt="2021-01-15T09:33:05.972" v="418" actId="478"/>
          <ac:spMkLst>
            <pc:docMk/>
            <pc:sldMk cId="2040344606" sldId="275"/>
            <ac:spMk id="6" creationId="{F8CBF1D1-865B-4D70-B62E-4C49F4366EAC}"/>
          </ac:spMkLst>
        </pc:spChg>
        <pc:spChg chg="add del mod">
          <ac:chgData name="Thomas Bolon" userId="b54efb58eeafbc70" providerId="LiveId" clId="{1C196509-B92F-4D2F-84DD-F1568BC85C26}" dt="2021-01-15T09:33:04.677" v="417" actId="478"/>
          <ac:spMkLst>
            <pc:docMk/>
            <pc:sldMk cId="2040344606" sldId="275"/>
            <ac:spMk id="7" creationId="{824664A2-ABC3-40A8-9797-863C9B417F4E}"/>
          </ac:spMkLst>
        </pc:spChg>
        <pc:picChg chg="add del mod">
          <ac:chgData name="Thomas Bolon" userId="b54efb58eeafbc70" providerId="LiveId" clId="{1C196509-B92F-4D2F-84DD-F1568BC85C26}" dt="2021-01-15T09:39:19.705" v="505" actId="478"/>
          <ac:picMkLst>
            <pc:docMk/>
            <pc:sldMk cId="2040344606" sldId="275"/>
            <ac:picMk id="4" creationId="{834CBAC8-D8F4-4C4D-ABE4-B9347B993C1F}"/>
          </ac:picMkLst>
        </pc:picChg>
        <pc:picChg chg="add del mod">
          <ac:chgData name="Thomas Bolon" userId="b54efb58eeafbc70" providerId="LiveId" clId="{1C196509-B92F-4D2F-84DD-F1568BC85C26}" dt="2021-01-15T09:33:17.950" v="421" actId="478"/>
          <ac:picMkLst>
            <pc:docMk/>
            <pc:sldMk cId="2040344606" sldId="275"/>
            <ac:picMk id="5" creationId="{F64F5DC0-6EB1-4AED-9C79-2182D707CEC9}"/>
          </ac:picMkLst>
        </pc:picChg>
        <pc:picChg chg="add mod">
          <ac:chgData name="Thomas Bolon" userId="b54efb58eeafbc70" providerId="LiveId" clId="{1C196509-B92F-4D2F-84DD-F1568BC85C26}" dt="2021-01-15T09:39:24.206" v="507" actId="1076"/>
          <ac:picMkLst>
            <pc:docMk/>
            <pc:sldMk cId="2040344606" sldId="275"/>
            <ac:picMk id="9" creationId="{BD422F28-92B8-4367-9869-B34046CF87BC}"/>
          </ac:picMkLst>
        </pc:picChg>
        <pc:picChg chg="add mod">
          <ac:chgData name="Thomas Bolon" userId="b54efb58eeafbc70" providerId="LiveId" clId="{1C196509-B92F-4D2F-84DD-F1568BC85C26}" dt="2021-01-15T09:41:06.971" v="605" actId="1076"/>
          <ac:picMkLst>
            <pc:docMk/>
            <pc:sldMk cId="2040344606" sldId="275"/>
            <ac:picMk id="11" creationId="{ECABEE1E-7EDB-4D03-B601-590E0DF12F4C}"/>
          </ac:picMkLst>
        </pc:picChg>
      </pc:sldChg>
      <pc:sldChg chg="new del">
        <pc:chgData name="Thomas Bolon" userId="b54efb58eeafbc70" providerId="LiveId" clId="{1C196509-B92F-4D2F-84DD-F1568BC85C26}" dt="2021-01-15T09:26:07.871" v="287" actId="47"/>
        <pc:sldMkLst>
          <pc:docMk/>
          <pc:sldMk cId="4154807159" sldId="275"/>
        </pc:sldMkLst>
      </pc:sldChg>
      <pc:sldChg chg="new del">
        <pc:chgData name="Thomas Bolon" userId="b54efb58eeafbc70" providerId="LiveId" clId="{1C196509-B92F-4D2F-84DD-F1568BC85C26}" dt="2021-01-15T09:26:08.574" v="288" actId="47"/>
        <pc:sldMkLst>
          <pc:docMk/>
          <pc:sldMk cId="3838061328" sldId="276"/>
        </pc:sldMkLst>
      </pc:sldChg>
      <pc:sldChg chg="addSp delSp modSp add mod chgLayout">
        <pc:chgData name="Thomas Bolon" userId="b54efb58eeafbc70" providerId="LiveId" clId="{1C196509-B92F-4D2F-84DD-F1568BC85C26}" dt="2021-01-18T12:51:18.649" v="4227" actId="6264"/>
        <pc:sldMkLst>
          <pc:docMk/>
          <pc:sldMk cId="3850974836" sldId="276"/>
        </pc:sldMkLst>
        <pc:spChg chg="mod ord">
          <ac:chgData name="Thomas Bolon" userId="b54efb58eeafbc70" providerId="LiveId" clId="{1C196509-B92F-4D2F-84DD-F1568BC85C26}" dt="2021-01-18T12:51:18.649" v="4227" actId="6264"/>
          <ac:spMkLst>
            <pc:docMk/>
            <pc:sldMk cId="3850974836" sldId="276"/>
            <ac:spMk id="2" creationId="{372D63E1-7CBB-4771-A0B3-43B2DFD988F6}"/>
          </ac:spMkLst>
        </pc:spChg>
        <pc:spChg chg="mod ord">
          <ac:chgData name="Thomas Bolon" userId="b54efb58eeafbc70" providerId="LiveId" clId="{1C196509-B92F-4D2F-84DD-F1568BC85C26}" dt="2021-01-18T12:51:18.649" v="4227" actId="6264"/>
          <ac:spMkLst>
            <pc:docMk/>
            <pc:sldMk cId="3850974836" sldId="276"/>
            <ac:spMk id="3" creationId="{69B471ED-4B9D-461F-9FE0-E4B2BEA43C7F}"/>
          </ac:spMkLst>
        </pc:spChg>
        <pc:spChg chg="add mod">
          <ac:chgData name="Thomas Bolon" userId="b54efb58eeafbc70" providerId="LiveId" clId="{1C196509-B92F-4D2F-84DD-F1568BC85C26}" dt="2021-01-15T09:51:58.891" v="869" actId="1076"/>
          <ac:spMkLst>
            <pc:docMk/>
            <pc:sldMk cId="3850974836" sldId="276"/>
            <ac:spMk id="4" creationId="{1B836F29-250B-4486-A38C-43C2A233CF10}"/>
          </ac:spMkLst>
        </pc:spChg>
        <pc:spChg chg="add del mod">
          <ac:chgData name="Thomas Bolon" userId="b54efb58eeafbc70" providerId="LiveId" clId="{1C196509-B92F-4D2F-84DD-F1568BC85C26}" dt="2021-01-18T12:51:18.649" v="4227" actId="6264"/>
          <ac:spMkLst>
            <pc:docMk/>
            <pc:sldMk cId="3850974836" sldId="276"/>
            <ac:spMk id="5" creationId="{4676520A-6F7D-4549-AEF1-091FD3E28C64}"/>
          </ac:spMkLst>
        </pc:spChg>
        <pc:spChg chg="add del mod">
          <ac:chgData name="Thomas Bolon" userId="b54efb58eeafbc70" providerId="LiveId" clId="{1C196509-B92F-4D2F-84DD-F1568BC85C26}" dt="2021-01-18T12:51:18.649" v="4227" actId="6264"/>
          <ac:spMkLst>
            <pc:docMk/>
            <pc:sldMk cId="3850974836" sldId="276"/>
            <ac:spMk id="7" creationId="{917C0209-9B32-4C3D-BA42-21F6A3E22F1A}"/>
          </ac:spMkLst>
        </pc:spChg>
        <pc:picChg chg="add mod">
          <ac:chgData name="Thomas Bolon" userId="b54efb58eeafbc70" providerId="LiveId" clId="{1C196509-B92F-4D2F-84DD-F1568BC85C26}" dt="2021-01-15T09:42:14.322" v="646" actId="1076"/>
          <ac:picMkLst>
            <pc:docMk/>
            <pc:sldMk cId="3850974836" sldId="276"/>
            <ac:picMk id="6" creationId="{7ACD77B3-FDF8-4A1C-979A-A1ADBE226557}"/>
          </ac:picMkLst>
        </pc:picChg>
        <pc:picChg chg="del">
          <ac:chgData name="Thomas Bolon" userId="b54efb58eeafbc70" providerId="LiveId" clId="{1C196509-B92F-4D2F-84DD-F1568BC85C26}" dt="2021-01-15T09:41:57.800" v="640" actId="478"/>
          <ac:picMkLst>
            <pc:docMk/>
            <pc:sldMk cId="3850974836" sldId="276"/>
            <ac:picMk id="9" creationId="{BD422F28-92B8-4367-9869-B34046CF87BC}"/>
          </ac:picMkLst>
        </pc:picChg>
        <pc:picChg chg="del">
          <ac:chgData name="Thomas Bolon" userId="b54efb58eeafbc70" providerId="LiveId" clId="{1C196509-B92F-4D2F-84DD-F1568BC85C26}" dt="2021-01-15T09:41:58.471" v="641" actId="478"/>
          <ac:picMkLst>
            <pc:docMk/>
            <pc:sldMk cId="3850974836" sldId="276"/>
            <ac:picMk id="11" creationId="{ECABEE1E-7EDB-4D03-B601-590E0DF12F4C}"/>
          </ac:picMkLst>
        </pc:picChg>
      </pc:sldChg>
      <pc:sldChg chg="addSp delSp modSp add mod ord">
        <pc:chgData name="Thomas Bolon" userId="b54efb58eeafbc70" providerId="LiveId" clId="{1C196509-B92F-4D2F-84DD-F1568BC85C26}" dt="2021-01-18T10:23:48.448" v="2459" actId="404"/>
        <pc:sldMkLst>
          <pc:docMk/>
          <pc:sldMk cId="4175127187" sldId="277"/>
        </pc:sldMkLst>
        <pc:spChg chg="mod">
          <ac:chgData name="Thomas Bolon" userId="b54efb58eeafbc70" providerId="LiveId" clId="{1C196509-B92F-4D2F-84DD-F1568BC85C26}" dt="2021-01-15T10:54:11.290" v="1470" actId="20577"/>
          <ac:spMkLst>
            <pc:docMk/>
            <pc:sldMk cId="4175127187" sldId="277"/>
            <ac:spMk id="2" creationId="{372D63E1-7CBB-4771-A0B3-43B2DFD988F6}"/>
          </ac:spMkLst>
        </pc:spChg>
        <pc:spChg chg="del">
          <ac:chgData name="Thomas Bolon" userId="b54efb58eeafbc70" providerId="LiveId" clId="{1C196509-B92F-4D2F-84DD-F1568BC85C26}" dt="2021-01-15T10:13:21.512" v="1104" actId="478"/>
          <ac:spMkLst>
            <pc:docMk/>
            <pc:sldMk cId="4175127187" sldId="277"/>
            <ac:spMk id="3" creationId="{69B471ED-4B9D-461F-9FE0-E4B2BEA43C7F}"/>
          </ac:spMkLst>
        </pc:spChg>
        <pc:spChg chg="del">
          <ac:chgData name="Thomas Bolon" userId="b54efb58eeafbc70" providerId="LiveId" clId="{1C196509-B92F-4D2F-84DD-F1568BC85C26}" dt="2021-01-15T10:12:39.723" v="1102" actId="478"/>
          <ac:spMkLst>
            <pc:docMk/>
            <pc:sldMk cId="4175127187" sldId="277"/>
            <ac:spMk id="4" creationId="{1B836F29-250B-4486-A38C-43C2A233CF10}"/>
          </ac:spMkLst>
        </pc:spChg>
        <pc:spChg chg="add del">
          <ac:chgData name="Thomas Bolon" userId="b54efb58eeafbc70" providerId="LiveId" clId="{1C196509-B92F-4D2F-84DD-F1568BC85C26}" dt="2021-01-18T10:22:52.032" v="2423" actId="478"/>
          <ac:spMkLst>
            <pc:docMk/>
            <pc:sldMk cId="4175127187" sldId="277"/>
            <ac:spMk id="5" creationId="{AC4C9EA7-7F21-470B-AEA2-60ED59DC48B0}"/>
          </ac:spMkLst>
        </pc:spChg>
        <pc:spChg chg="add mod">
          <ac:chgData name="Thomas Bolon" userId="b54efb58eeafbc70" providerId="LiveId" clId="{1C196509-B92F-4D2F-84DD-F1568BC85C26}" dt="2021-01-18T10:23:48.448" v="2459" actId="404"/>
          <ac:spMkLst>
            <pc:docMk/>
            <pc:sldMk cId="4175127187" sldId="277"/>
            <ac:spMk id="6" creationId="{3AF933C2-B81B-4BA6-8B59-10B8282C88C3}"/>
          </ac:spMkLst>
        </pc:spChg>
        <pc:spChg chg="add del mod">
          <ac:chgData name="Thomas Bolon" userId="b54efb58eeafbc70" providerId="LiveId" clId="{1C196509-B92F-4D2F-84DD-F1568BC85C26}" dt="2021-01-15T10:13:24.435" v="1105" actId="478"/>
          <ac:spMkLst>
            <pc:docMk/>
            <pc:sldMk cId="4175127187" sldId="277"/>
            <ac:spMk id="7" creationId="{B8472C2D-6668-47D2-A900-7977E6812C88}"/>
          </ac:spMkLst>
        </pc:spChg>
        <pc:spChg chg="add mod topLvl">
          <ac:chgData name="Thomas Bolon" userId="b54efb58eeafbc70" providerId="LiveId" clId="{1C196509-B92F-4D2F-84DD-F1568BC85C26}" dt="2021-01-18T10:22:18.347" v="2415" actId="165"/>
          <ac:spMkLst>
            <pc:docMk/>
            <pc:sldMk cId="4175127187" sldId="277"/>
            <ac:spMk id="11" creationId="{24A9A551-FBE3-4CBC-9585-5C6546915940}"/>
          </ac:spMkLst>
        </pc:spChg>
        <pc:spChg chg="add mod topLvl">
          <ac:chgData name="Thomas Bolon" userId="b54efb58eeafbc70" providerId="LiveId" clId="{1C196509-B92F-4D2F-84DD-F1568BC85C26}" dt="2021-01-18T10:22:18.347" v="2415" actId="165"/>
          <ac:spMkLst>
            <pc:docMk/>
            <pc:sldMk cId="4175127187" sldId="277"/>
            <ac:spMk id="12" creationId="{0A34FC0F-5EDF-470B-92B5-09F0FFA3AA9F}"/>
          </ac:spMkLst>
        </pc:spChg>
        <pc:spChg chg="add mod topLvl">
          <ac:chgData name="Thomas Bolon" userId="b54efb58eeafbc70" providerId="LiveId" clId="{1C196509-B92F-4D2F-84DD-F1568BC85C26}" dt="2021-01-18T10:22:18.347" v="2415" actId="165"/>
          <ac:spMkLst>
            <pc:docMk/>
            <pc:sldMk cId="4175127187" sldId="277"/>
            <ac:spMk id="13" creationId="{46B439FD-A090-470E-A57D-FF5168D8388F}"/>
          </ac:spMkLst>
        </pc:spChg>
        <pc:spChg chg="add mod topLvl">
          <ac:chgData name="Thomas Bolon" userId="b54efb58eeafbc70" providerId="LiveId" clId="{1C196509-B92F-4D2F-84DD-F1568BC85C26}" dt="2021-01-18T10:22:25.688" v="2416" actId="1076"/>
          <ac:spMkLst>
            <pc:docMk/>
            <pc:sldMk cId="4175127187" sldId="277"/>
            <ac:spMk id="14" creationId="{5026D516-D84B-424C-A5DF-CCAB340FC8A1}"/>
          </ac:spMkLst>
        </pc:spChg>
        <pc:spChg chg="add mod topLvl">
          <ac:chgData name="Thomas Bolon" userId="b54efb58eeafbc70" providerId="LiveId" clId="{1C196509-B92F-4D2F-84DD-F1568BC85C26}" dt="2021-01-18T10:22:25.688" v="2416" actId="1076"/>
          <ac:spMkLst>
            <pc:docMk/>
            <pc:sldMk cId="4175127187" sldId="277"/>
            <ac:spMk id="15" creationId="{53178FE0-18CA-4A6D-A5DF-43ADF1E8D7F8}"/>
          </ac:spMkLst>
        </pc:spChg>
        <pc:spChg chg="add del mod">
          <ac:chgData name="Thomas Bolon" userId="b54efb58eeafbc70" providerId="LiveId" clId="{1C196509-B92F-4D2F-84DD-F1568BC85C26}" dt="2021-01-18T10:22:51.457" v="2422" actId="478"/>
          <ac:spMkLst>
            <pc:docMk/>
            <pc:sldMk cId="4175127187" sldId="277"/>
            <ac:spMk id="33" creationId="{B969C6B0-F419-435C-A8E9-9C88171EEDEB}"/>
          </ac:spMkLst>
        </pc:spChg>
        <pc:spChg chg="add mod">
          <ac:chgData name="Thomas Bolon" userId="b54efb58eeafbc70" providerId="LiveId" clId="{1C196509-B92F-4D2F-84DD-F1568BC85C26}" dt="2021-01-18T10:23:48.448" v="2459" actId="404"/>
          <ac:spMkLst>
            <pc:docMk/>
            <pc:sldMk cId="4175127187" sldId="277"/>
            <ac:spMk id="35" creationId="{FEC6D65C-3953-4230-A970-96E2CE221CAA}"/>
          </ac:spMkLst>
        </pc:spChg>
        <pc:spChg chg="add mod topLvl">
          <ac:chgData name="Thomas Bolon" userId="b54efb58eeafbc70" providerId="LiveId" clId="{1C196509-B92F-4D2F-84DD-F1568BC85C26}" dt="2021-01-18T10:22:18.347" v="2415" actId="165"/>
          <ac:spMkLst>
            <pc:docMk/>
            <pc:sldMk cId="4175127187" sldId="277"/>
            <ac:spMk id="48" creationId="{E58FAE81-E265-4083-93F4-F513621941AE}"/>
          </ac:spMkLst>
        </pc:spChg>
        <pc:spChg chg="add mod topLvl">
          <ac:chgData name="Thomas Bolon" userId="b54efb58eeafbc70" providerId="LiveId" clId="{1C196509-B92F-4D2F-84DD-F1568BC85C26}" dt="2021-01-18T10:22:18.347" v="2415" actId="165"/>
          <ac:spMkLst>
            <pc:docMk/>
            <pc:sldMk cId="4175127187" sldId="277"/>
            <ac:spMk id="49" creationId="{4409DCBE-8FEE-4FE2-80B3-51868BB9BF6D}"/>
          </ac:spMkLst>
        </pc:spChg>
        <pc:spChg chg="add mod topLvl">
          <ac:chgData name="Thomas Bolon" userId="b54efb58eeafbc70" providerId="LiveId" clId="{1C196509-B92F-4D2F-84DD-F1568BC85C26}" dt="2021-01-18T10:22:18.347" v="2415" actId="165"/>
          <ac:spMkLst>
            <pc:docMk/>
            <pc:sldMk cId="4175127187" sldId="277"/>
            <ac:spMk id="50" creationId="{3F131D0A-9269-4411-9D7A-FCDBAEF432E7}"/>
          </ac:spMkLst>
        </pc:spChg>
        <pc:spChg chg="add mod topLvl">
          <ac:chgData name="Thomas Bolon" userId="b54efb58eeafbc70" providerId="LiveId" clId="{1C196509-B92F-4D2F-84DD-F1568BC85C26}" dt="2021-01-18T10:23:15.270" v="2428" actId="1076"/>
          <ac:spMkLst>
            <pc:docMk/>
            <pc:sldMk cId="4175127187" sldId="277"/>
            <ac:spMk id="51" creationId="{1B6C6A79-BD7D-4AE2-A8F3-870EAEA466AD}"/>
          </ac:spMkLst>
        </pc:spChg>
        <pc:spChg chg="add mod topLvl">
          <ac:chgData name="Thomas Bolon" userId="b54efb58eeafbc70" providerId="LiveId" clId="{1C196509-B92F-4D2F-84DD-F1568BC85C26}" dt="2021-01-18T10:23:17.600" v="2429" actId="1076"/>
          <ac:spMkLst>
            <pc:docMk/>
            <pc:sldMk cId="4175127187" sldId="277"/>
            <ac:spMk id="52" creationId="{F3AB940F-BE62-4E52-8EFF-ED61E07C8F5C}"/>
          </ac:spMkLst>
        </pc:spChg>
        <pc:spChg chg="add mod">
          <ac:chgData name="Thomas Bolon" userId="b54efb58eeafbc70" providerId="LiveId" clId="{1C196509-B92F-4D2F-84DD-F1568BC85C26}" dt="2021-01-15T10:53:44.269" v="1462" actId="164"/>
          <ac:spMkLst>
            <pc:docMk/>
            <pc:sldMk cId="4175127187" sldId="277"/>
            <ac:spMk id="56" creationId="{6A3E94E7-83A7-47F2-BAF5-CDFA698945B6}"/>
          </ac:spMkLst>
        </pc:spChg>
        <pc:spChg chg="add mod">
          <ac:chgData name="Thomas Bolon" userId="b54efb58eeafbc70" providerId="LiveId" clId="{1C196509-B92F-4D2F-84DD-F1568BC85C26}" dt="2021-01-15T10:53:44.269" v="1462" actId="164"/>
          <ac:spMkLst>
            <pc:docMk/>
            <pc:sldMk cId="4175127187" sldId="277"/>
            <ac:spMk id="57" creationId="{9A214256-EC00-40BB-B700-594984B185B8}"/>
          </ac:spMkLst>
        </pc:spChg>
        <pc:spChg chg="add mod">
          <ac:chgData name="Thomas Bolon" userId="b54efb58eeafbc70" providerId="LiveId" clId="{1C196509-B92F-4D2F-84DD-F1568BC85C26}" dt="2021-01-15T10:53:44.269" v="1462" actId="164"/>
          <ac:spMkLst>
            <pc:docMk/>
            <pc:sldMk cId="4175127187" sldId="277"/>
            <ac:spMk id="58" creationId="{F13A45C8-5B4C-46D3-8E51-8D7F55592457}"/>
          </ac:spMkLst>
        </pc:spChg>
        <pc:spChg chg="add mod">
          <ac:chgData name="Thomas Bolon" userId="b54efb58eeafbc70" providerId="LiveId" clId="{1C196509-B92F-4D2F-84DD-F1568BC85C26}" dt="2021-01-15T10:53:44.269" v="1462" actId="164"/>
          <ac:spMkLst>
            <pc:docMk/>
            <pc:sldMk cId="4175127187" sldId="277"/>
            <ac:spMk id="59" creationId="{1486C747-E218-455D-946E-F26702D6EC3E}"/>
          </ac:spMkLst>
        </pc:spChg>
        <pc:spChg chg="add mod">
          <ac:chgData name="Thomas Bolon" userId="b54efb58eeafbc70" providerId="LiveId" clId="{1C196509-B92F-4D2F-84DD-F1568BC85C26}" dt="2021-01-15T10:53:44.269" v="1462" actId="164"/>
          <ac:spMkLst>
            <pc:docMk/>
            <pc:sldMk cId="4175127187" sldId="277"/>
            <ac:spMk id="60" creationId="{BD4BFF18-5C06-4248-BB46-B4E3A6A86783}"/>
          </ac:spMkLst>
        </pc:spChg>
        <pc:spChg chg="add mod">
          <ac:chgData name="Thomas Bolon" userId="b54efb58eeafbc70" providerId="LiveId" clId="{1C196509-B92F-4D2F-84DD-F1568BC85C26}" dt="2021-01-15T10:53:44.269" v="1462" actId="164"/>
          <ac:spMkLst>
            <pc:docMk/>
            <pc:sldMk cId="4175127187" sldId="277"/>
            <ac:spMk id="61" creationId="{353EAEE1-459B-4B66-AECF-36B6F98C523A}"/>
          </ac:spMkLst>
        </pc:spChg>
        <pc:spChg chg="add mod">
          <ac:chgData name="Thomas Bolon" userId="b54efb58eeafbc70" providerId="LiveId" clId="{1C196509-B92F-4D2F-84DD-F1568BC85C26}" dt="2021-01-15T10:53:44.269" v="1462" actId="164"/>
          <ac:spMkLst>
            <pc:docMk/>
            <pc:sldMk cId="4175127187" sldId="277"/>
            <ac:spMk id="62" creationId="{32D6FBEE-18A4-454E-ABBF-9EBF5E581AB7}"/>
          </ac:spMkLst>
        </pc:spChg>
        <pc:spChg chg="add mod">
          <ac:chgData name="Thomas Bolon" userId="b54efb58eeafbc70" providerId="LiveId" clId="{1C196509-B92F-4D2F-84DD-F1568BC85C26}" dt="2021-01-15T10:53:44.269" v="1462" actId="164"/>
          <ac:spMkLst>
            <pc:docMk/>
            <pc:sldMk cId="4175127187" sldId="277"/>
            <ac:spMk id="63" creationId="{D63EB875-EDF3-4FAF-930D-D26239E31B0A}"/>
          </ac:spMkLst>
        </pc:spChg>
        <pc:spChg chg="add mod">
          <ac:chgData name="Thomas Bolon" userId="b54efb58eeafbc70" providerId="LiveId" clId="{1C196509-B92F-4D2F-84DD-F1568BC85C26}" dt="2021-01-15T10:53:44.269" v="1462" actId="164"/>
          <ac:spMkLst>
            <pc:docMk/>
            <pc:sldMk cId="4175127187" sldId="277"/>
            <ac:spMk id="64" creationId="{CEC08507-11DE-4EAE-8730-DBD3C7520C2D}"/>
          </ac:spMkLst>
        </pc:spChg>
        <pc:grpChg chg="add del mod">
          <ac:chgData name="Thomas Bolon" userId="b54efb58eeafbc70" providerId="LiveId" clId="{1C196509-B92F-4D2F-84DD-F1568BC85C26}" dt="2021-01-18T10:22:18.347" v="2415" actId="165"/>
          <ac:grpSpMkLst>
            <pc:docMk/>
            <pc:sldMk cId="4175127187" sldId="277"/>
            <ac:grpSpMk id="53" creationId="{CE4DB4CF-344E-46C3-B106-BBCF1EBDA993}"/>
          </ac:grpSpMkLst>
        </pc:grpChg>
        <pc:grpChg chg="add del mod">
          <ac:chgData name="Thomas Bolon" userId="b54efb58eeafbc70" providerId="LiveId" clId="{1C196509-B92F-4D2F-84DD-F1568BC85C26}" dt="2021-01-18T10:21:56.141" v="2411" actId="478"/>
          <ac:grpSpMkLst>
            <pc:docMk/>
            <pc:sldMk cId="4175127187" sldId="277"/>
            <ac:grpSpMk id="65" creationId="{96F21A96-DD36-438B-9B4E-4C0715F880BF}"/>
          </ac:grpSpMkLst>
        </pc:grpChg>
        <pc:picChg chg="del">
          <ac:chgData name="Thomas Bolon" userId="b54efb58eeafbc70" providerId="LiveId" clId="{1C196509-B92F-4D2F-84DD-F1568BC85C26}" dt="2021-01-15T10:12:40.356" v="1103" actId="478"/>
          <ac:picMkLst>
            <pc:docMk/>
            <pc:sldMk cId="4175127187" sldId="277"/>
            <ac:picMk id="6" creationId="{7ACD77B3-FDF8-4A1C-979A-A1ADBE226557}"/>
          </ac:picMkLst>
        </pc:picChg>
        <pc:picChg chg="add del mod">
          <ac:chgData name="Thomas Bolon" userId="b54efb58eeafbc70" providerId="LiveId" clId="{1C196509-B92F-4D2F-84DD-F1568BC85C26}" dt="2021-01-15T10:52:08.454" v="1424" actId="478"/>
          <ac:picMkLst>
            <pc:docMk/>
            <pc:sldMk cId="4175127187" sldId="277"/>
            <ac:picMk id="9" creationId="{79012639-3D0F-4127-85A4-49B66E04519C}"/>
          </ac:picMkLst>
        </pc:picChg>
        <pc:picChg chg="add del mod">
          <ac:chgData name="Thomas Bolon" userId="b54efb58eeafbc70" providerId="LiveId" clId="{1C196509-B92F-4D2F-84DD-F1568BC85C26}" dt="2021-01-15T10:53:39.099" v="1461" actId="478"/>
          <ac:picMkLst>
            <pc:docMk/>
            <pc:sldMk cId="4175127187" sldId="277"/>
            <ac:picMk id="10" creationId="{2C8C22E7-C773-4C46-976C-25CC8FC2E9BD}"/>
          </ac:picMkLst>
        </pc:picChg>
        <pc:cxnChg chg="add del mod">
          <ac:chgData name="Thomas Bolon" userId="b54efb58eeafbc70" providerId="LiveId" clId="{1C196509-B92F-4D2F-84DD-F1568BC85C26}" dt="2021-01-15T10:46:23.158" v="1280" actId="478"/>
          <ac:cxnSpMkLst>
            <pc:docMk/>
            <pc:sldMk cId="4175127187" sldId="277"/>
            <ac:cxnSpMk id="17" creationId="{D9530B99-5098-48A8-A020-8D1315E4708B}"/>
          </ac:cxnSpMkLst>
        </pc:cxnChg>
        <pc:cxnChg chg="add mod topLvl">
          <ac:chgData name="Thomas Bolon" userId="b54efb58eeafbc70" providerId="LiveId" clId="{1C196509-B92F-4D2F-84DD-F1568BC85C26}" dt="2021-01-18T10:22:18.347" v="2415" actId="165"/>
          <ac:cxnSpMkLst>
            <pc:docMk/>
            <pc:sldMk cId="4175127187" sldId="277"/>
            <ac:cxnSpMk id="19" creationId="{E99D89FB-B3B5-4C11-96A4-F458A4F23E5E}"/>
          </ac:cxnSpMkLst>
        </pc:cxnChg>
        <pc:cxnChg chg="add mod topLvl">
          <ac:chgData name="Thomas Bolon" userId="b54efb58eeafbc70" providerId="LiveId" clId="{1C196509-B92F-4D2F-84DD-F1568BC85C26}" dt="2021-01-18T10:22:18.347" v="2415" actId="165"/>
          <ac:cxnSpMkLst>
            <pc:docMk/>
            <pc:sldMk cId="4175127187" sldId="277"/>
            <ac:cxnSpMk id="21" creationId="{7A0DAB71-DF3B-4E6B-9F6D-B61BC1E63278}"/>
          </ac:cxnSpMkLst>
        </pc:cxnChg>
        <pc:cxnChg chg="add mod topLvl">
          <ac:chgData name="Thomas Bolon" userId="b54efb58eeafbc70" providerId="LiveId" clId="{1C196509-B92F-4D2F-84DD-F1568BC85C26}" dt="2021-01-18T10:22:25.688" v="2416" actId="1076"/>
          <ac:cxnSpMkLst>
            <pc:docMk/>
            <pc:sldMk cId="4175127187" sldId="277"/>
            <ac:cxnSpMk id="24" creationId="{8825C45F-66D3-4B49-99D7-BD64AE6BC180}"/>
          </ac:cxnSpMkLst>
        </pc:cxnChg>
        <pc:cxnChg chg="add mod topLvl">
          <ac:chgData name="Thomas Bolon" userId="b54efb58eeafbc70" providerId="LiveId" clId="{1C196509-B92F-4D2F-84DD-F1568BC85C26}" dt="2021-01-18T10:22:25.688" v="2416" actId="1076"/>
          <ac:cxnSpMkLst>
            <pc:docMk/>
            <pc:sldMk cId="4175127187" sldId="277"/>
            <ac:cxnSpMk id="26" creationId="{57BCF771-E0B3-4856-851A-F7C94F340E59}"/>
          </ac:cxnSpMkLst>
        </pc:cxnChg>
        <pc:cxnChg chg="add mod topLvl">
          <ac:chgData name="Thomas Bolon" userId="b54efb58eeafbc70" providerId="LiveId" clId="{1C196509-B92F-4D2F-84DD-F1568BC85C26}" dt="2021-01-18T10:22:18.347" v="2415" actId="165"/>
          <ac:cxnSpMkLst>
            <pc:docMk/>
            <pc:sldMk cId="4175127187" sldId="277"/>
            <ac:cxnSpMk id="47" creationId="{50D39BAF-1A73-4A5D-8675-510E88006B3D}"/>
          </ac:cxnSpMkLst>
        </pc:cxnChg>
        <pc:cxnChg chg="add mod">
          <ac:chgData name="Thomas Bolon" userId="b54efb58eeafbc70" providerId="LiveId" clId="{1C196509-B92F-4D2F-84DD-F1568BC85C26}" dt="2021-01-15T10:53:44.269" v="1462" actId="164"/>
          <ac:cxnSpMkLst>
            <pc:docMk/>
            <pc:sldMk cId="4175127187" sldId="277"/>
            <ac:cxnSpMk id="55" creationId="{3C424824-2749-4D2F-B012-050EA3C5B551}"/>
          </ac:cxnSpMkLst>
        </pc:cxnChg>
      </pc:sldChg>
      <pc:sldChg chg="add del">
        <pc:chgData name="Thomas Bolon" userId="b54efb58eeafbc70" providerId="LiveId" clId="{1C196509-B92F-4D2F-84DD-F1568BC85C26}" dt="2021-01-15T10:12:31.649" v="1082" actId="47"/>
        <pc:sldMkLst>
          <pc:docMk/>
          <pc:sldMk cId="2186892064" sldId="278"/>
        </pc:sldMkLst>
      </pc:sldChg>
      <pc:sldChg chg="addSp delSp modSp add del mod ord chgLayout">
        <pc:chgData name="Thomas Bolon" userId="b54efb58eeafbc70" providerId="LiveId" clId="{1C196509-B92F-4D2F-84DD-F1568BC85C26}" dt="2021-01-18T12:40:58.270" v="3671" actId="47"/>
        <pc:sldMkLst>
          <pc:docMk/>
          <pc:sldMk cId="3887870242" sldId="278"/>
        </pc:sldMkLst>
        <pc:spChg chg="mod ord">
          <ac:chgData name="Thomas Bolon" userId="b54efb58eeafbc70" providerId="LiveId" clId="{1C196509-B92F-4D2F-84DD-F1568BC85C26}" dt="2021-01-18T12:37:56.618" v="3657" actId="6264"/>
          <ac:spMkLst>
            <pc:docMk/>
            <pc:sldMk cId="3887870242" sldId="278"/>
            <ac:spMk id="2" creationId="{372D63E1-7CBB-4771-A0B3-43B2DFD988F6}"/>
          </ac:spMkLst>
        </pc:spChg>
        <pc:spChg chg="add del mod">
          <ac:chgData name="Thomas Bolon" userId="b54efb58eeafbc70" providerId="LiveId" clId="{1C196509-B92F-4D2F-84DD-F1568BC85C26}" dt="2021-01-18T12:37:56.618" v="3657" actId="6264"/>
          <ac:spMkLst>
            <pc:docMk/>
            <pc:sldMk cId="3887870242" sldId="278"/>
            <ac:spMk id="3" creationId="{44481C32-3142-4732-8321-FEC0A98AA172}"/>
          </ac:spMkLst>
        </pc:spChg>
        <pc:spChg chg="add mod ord">
          <ac:chgData name="Thomas Bolon" userId="b54efb58eeafbc70" providerId="LiveId" clId="{1C196509-B92F-4D2F-84DD-F1568BC85C26}" dt="2021-01-18T12:37:56.618" v="3657" actId="6264"/>
          <ac:spMkLst>
            <pc:docMk/>
            <pc:sldMk cId="3887870242" sldId="278"/>
            <ac:spMk id="4" creationId="{0EF15E88-C4C6-4EF6-BA80-44C2C91107BB}"/>
          </ac:spMkLst>
        </pc:spChg>
        <pc:spChg chg="add mod">
          <ac:chgData name="Thomas Bolon" userId="b54efb58eeafbc70" providerId="LiveId" clId="{1C196509-B92F-4D2F-84DD-F1568BC85C26}" dt="2021-01-18T12:39:11.722" v="3661" actId="20577"/>
          <ac:spMkLst>
            <pc:docMk/>
            <pc:sldMk cId="3887870242" sldId="278"/>
            <ac:spMk id="5" creationId="{6C48A74A-798B-4E70-9BA5-193FE331F997}"/>
          </ac:spMkLst>
        </pc:spChg>
        <pc:spChg chg="add mod">
          <ac:chgData name="Thomas Bolon" userId="b54efb58eeafbc70" providerId="LiveId" clId="{1C196509-B92F-4D2F-84DD-F1568BC85C26}" dt="2021-01-18T12:39:17.754" v="3666" actId="20577"/>
          <ac:spMkLst>
            <pc:docMk/>
            <pc:sldMk cId="3887870242" sldId="278"/>
            <ac:spMk id="7" creationId="{AF5151A6-06DC-4167-B6EA-3B61B257ED16}"/>
          </ac:spMkLst>
        </pc:spChg>
        <pc:spChg chg="add mod">
          <ac:chgData name="Thomas Bolon" userId="b54efb58eeafbc70" providerId="LiveId" clId="{1C196509-B92F-4D2F-84DD-F1568BC85C26}" dt="2021-01-18T12:39:20.893" v="3668" actId="1076"/>
          <ac:spMkLst>
            <pc:docMk/>
            <pc:sldMk cId="3887870242" sldId="278"/>
            <ac:spMk id="8" creationId="{A42E422E-5A27-4170-AB59-00CFF45DEE29}"/>
          </ac:spMkLst>
        </pc:spChg>
        <pc:picChg chg="add del mod">
          <ac:chgData name="Thomas Bolon" userId="b54efb58eeafbc70" providerId="LiveId" clId="{1C196509-B92F-4D2F-84DD-F1568BC85C26}" dt="2021-01-15T10:33:46.446" v="1132" actId="21"/>
          <ac:picMkLst>
            <pc:docMk/>
            <pc:sldMk cId="3887870242" sldId="278"/>
            <ac:picMk id="4" creationId="{6B7FF721-4483-4520-A840-93B0EB2AF9B2}"/>
          </ac:picMkLst>
        </pc:picChg>
        <pc:picChg chg="add del mod">
          <ac:chgData name="Thomas Bolon" userId="b54efb58eeafbc70" providerId="LiveId" clId="{1C196509-B92F-4D2F-84DD-F1568BC85C26}" dt="2021-01-18T12:37:55.284" v="3656" actId="478"/>
          <ac:picMkLst>
            <pc:docMk/>
            <pc:sldMk cId="3887870242" sldId="278"/>
            <ac:picMk id="6" creationId="{DA79F92C-DE36-44F8-AEBF-D88069357B95}"/>
          </ac:picMkLst>
        </pc:picChg>
        <pc:picChg chg="del">
          <ac:chgData name="Thomas Bolon" userId="b54efb58eeafbc70" providerId="LiveId" clId="{1C196509-B92F-4D2F-84DD-F1568BC85C26}" dt="2021-01-15T10:13:48.813" v="1109" actId="478"/>
          <ac:picMkLst>
            <pc:docMk/>
            <pc:sldMk cId="3887870242" sldId="278"/>
            <ac:picMk id="9" creationId="{79012639-3D0F-4127-85A4-49B66E04519C}"/>
          </ac:picMkLst>
        </pc:picChg>
      </pc:sldChg>
      <pc:sldChg chg="add del">
        <pc:chgData name="Thomas Bolon" userId="b54efb58eeafbc70" providerId="LiveId" clId="{1C196509-B92F-4D2F-84DD-F1568BC85C26}" dt="2021-01-18T10:21:41.653" v="2408" actId="47"/>
        <pc:sldMkLst>
          <pc:docMk/>
          <pc:sldMk cId="3990734967" sldId="279"/>
        </pc:sldMkLst>
      </pc:sldChg>
      <pc:sldChg chg="addSp delSp modSp add mod ord modClrScheme chgLayout">
        <pc:chgData name="Thomas Bolon" userId="b54efb58eeafbc70" providerId="LiveId" clId="{1C196509-B92F-4D2F-84DD-F1568BC85C26}" dt="2021-01-18T13:19:41.195" v="4813" actId="700"/>
        <pc:sldMkLst>
          <pc:docMk/>
          <pc:sldMk cId="662346645" sldId="280"/>
        </pc:sldMkLst>
        <pc:spChg chg="mod ord">
          <ac:chgData name="Thomas Bolon" userId="b54efb58eeafbc70" providerId="LiveId" clId="{1C196509-B92F-4D2F-84DD-F1568BC85C26}" dt="2021-01-18T13:19:41.195" v="4813" actId="700"/>
          <ac:spMkLst>
            <pc:docMk/>
            <pc:sldMk cId="662346645" sldId="280"/>
            <ac:spMk id="2" creationId="{372D63E1-7CBB-4771-A0B3-43B2DFD988F6}"/>
          </ac:spMkLst>
        </pc:spChg>
        <pc:spChg chg="del mod">
          <ac:chgData name="Thomas Bolon" userId="b54efb58eeafbc70" providerId="LiveId" clId="{1C196509-B92F-4D2F-84DD-F1568BC85C26}" dt="2021-01-18T10:17:33.234" v="2343" actId="478"/>
          <ac:spMkLst>
            <pc:docMk/>
            <pc:sldMk cId="662346645" sldId="280"/>
            <ac:spMk id="3" creationId="{69B471ED-4B9D-461F-9FE0-E4B2BEA43C7F}"/>
          </ac:spMkLst>
        </pc:spChg>
        <pc:spChg chg="add del mod">
          <ac:chgData name="Thomas Bolon" userId="b54efb58eeafbc70" providerId="LiveId" clId="{1C196509-B92F-4D2F-84DD-F1568BC85C26}" dt="2021-01-18T10:18:36.649" v="2389" actId="478"/>
          <ac:spMkLst>
            <pc:docMk/>
            <pc:sldMk cId="662346645" sldId="280"/>
            <ac:spMk id="5" creationId="{83433FF0-6AC5-44ED-B438-D5E4C3022E10}"/>
          </ac:spMkLst>
        </pc:spChg>
        <pc:spChg chg="add del mod">
          <ac:chgData name="Thomas Bolon" userId="b54efb58eeafbc70" providerId="LiveId" clId="{1C196509-B92F-4D2F-84DD-F1568BC85C26}" dt="2021-01-18T10:18:39.672" v="2390" actId="478"/>
          <ac:spMkLst>
            <pc:docMk/>
            <pc:sldMk cId="662346645" sldId="280"/>
            <ac:spMk id="8" creationId="{0495578E-271D-4CBA-8A19-DFFA4BBED7A2}"/>
          </ac:spMkLst>
        </pc:spChg>
        <pc:spChg chg="add del mod">
          <ac:chgData name="Thomas Bolon" userId="b54efb58eeafbc70" providerId="LiveId" clId="{1C196509-B92F-4D2F-84DD-F1568BC85C26}" dt="2021-01-18T12:50:04.828" v="4210" actId="6264"/>
          <ac:spMkLst>
            <pc:docMk/>
            <pc:sldMk cId="662346645" sldId="280"/>
            <ac:spMk id="10" creationId="{82AA228E-9965-4D17-857D-FA4D0E2EAC81}"/>
          </ac:spMkLst>
        </pc:spChg>
        <pc:spChg chg="add del mod ord">
          <ac:chgData name="Thomas Bolon" userId="b54efb58eeafbc70" providerId="LiveId" clId="{1C196509-B92F-4D2F-84DD-F1568BC85C26}" dt="2021-01-18T12:50:13.717" v="4213"/>
          <ac:spMkLst>
            <pc:docMk/>
            <pc:sldMk cId="662346645" sldId="280"/>
            <ac:spMk id="12" creationId="{15FA065B-F8FE-4EDB-B37E-5ED4778B0C88}"/>
          </ac:spMkLst>
        </pc:spChg>
        <pc:spChg chg="add del mod">
          <ac:chgData name="Thomas Bolon" userId="b54efb58eeafbc70" providerId="LiveId" clId="{1C196509-B92F-4D2F-84DD-F1568BC85C26}" dt="2021-01-18T12:50:22.630" v="4215" actId="6264"/>
          <ac:spMkLst>
            <pc:docMk/>
            <pc:sldMk cId="662346645" sldId="280"/>
            <ac:spMk id="14" creationId="{9DC9D020-FB75-4CE0-990E-37724C0DB095}"/>
          </ac:spMkLst>
        </pc:spChg>
        <pc:spChg chg="add del mod">
          <ac:chgData name="Thomas Bolon" userId="b54efb58eeafbc70" providerId="LiveId" clId="{1C196509-B92F-4D2F-84DD-F1568BC85C26}" dt="2021-01-18T12:50:22.630" v="4215" actId="6264"/>
          <ac:spMkLst>
            <pc:docMk/>
            <pc:sldMk cId="662346645" sldId="280"/>
            <ac:spMk id="15" creationId="{EDCBC60D-17B0-4869-96BB-85134D63786D}"/>
          </ac:spMkLst>
        </pc:spChg>
        <pc:graphicFrameChg chg="add del mod modGraphic">
          <ac:chgData name="Thomas Bolon" userId="b54efb58eeafbc70" providerId="LiveId" clId="{1C196509-B92F-4D2F-84DD-F1568BC85C26}" dt="2021-01-18T12:50:12.528" v="4212" actId="21"/>
          <ac:graphicFrameMkLst>
            <pc:docMk/>
            <pc:sldMk cId="662346645" sldId="280"/>
            <ac:graphicFrameMk id="6" creationId="{2A4B7B36-5FAD-4E3D-81F4-50316A26E734}"/>
          </ac:graphicFrameMkLst>
        </pc:graphicFrameChg>
        <pc:graphicFrameChg chg="add mod ord">
          <ac:chgData name="Thomas Bolon" userId="b54efb58eeafbc70" providerId="LiveId" clId="{1C196509-B92F-4D2F-84DD-F1568BC85C26}" dt="2021-01-18T13:19:41.195" v="4813" actId="700"/>
          <ac:graphicFrameMkLst>
            <pc:docMk/>
            <pc:sldMk cId="662346645" sldId="280"/>
            <ac:graphicFrameMk id="13" creationId="{0B1D24E7-B9AB-4287-9D35-7D5D73CD4E96}"/>
          </ac:graphicFrameMkLst>
        </pc:graphicFrameChg>
        <pc:picChg chg="del">
          <ac:chgData name="Thomas Bolon" userId="b54efb58eeafbc70" providerId="LiveId" clId="{1C196509-B92F-4D2F-84DD-F1568BC85C26}" dt="2021-01-18T09:49:51.554" v="1489" actId="478"/>
          <ac:picMkLst>
            <pc:docMk/>
            <pc:sldMk cId="662346645" sldId="280"/>
            <ac:picMk id="9" creationId="{BD422F28-92B8-4367-9869-B34046CF87BC}"/>
          </ac:picMkLst>
        </pc:picChg>
        <pc:picChg chg="del">
          <ac:chgData name="Thomas Bolon" userId="b54efb58eeafbc70" providerId="LiveId" clId="{1C196509-B92F-4D2F-84DD-F1568BC85C26}" dt="2021-01-18T09:49:52.049" v="1490" actId="478"/>
          <ac:picMkLst>
            <pc:docMk/>
            <pc:sldMk cId="662346645" sldId="280"/>
            <ac:picMk id="11" creationId="{ECABEE1E-7EDB-4D03-B601-590E0DF12F4C}"/>
          </ac:picMkLst>
        </pc:picChg>
      </pc:sldChg>
      <pc:sldChg chg="addSp delSp modSp add del mod modAnim">
        <pc:chgData name="Thomas Bolon" userId="b54efb58eeafbc70" providerId="LiveId" clId="{1C196509-B92F-4D2F-84DD-F1568BC85C26}" dt="2021-01-18T10:09:56.352" v="2123" actId="47"/>
        <pc:sldMkLst>
          <pc:docMk/>
          <pc:sldMk cId="472067374" sldId="281"/>
        </pc:sldMkLst>
        <pc:spChg chg="mod">
          <ac:chgData name="Thomas Bolon" userId="b54efb58eeafbc70" providerId="LiveId" clId="{1C196509-B92F-4D2F-84DD-F1568BC85C26}" dt="2021-01-18T09:53:43.171" v="1844" actId="20577"/>
          <ac:spMkLst>
            <pc:docMk/>
            <pc:sldMk cId="472067374" sldId="281"/>
            <ac:spMk id="2" creationId="{372D63E1-7CBB-4771-A0B3-43B2DFD988F6}"/>
          </ac:spMkLst>
        </pc:spChg>
        <pc:spChg chg="del">
          <ac:chgData name="Thomas Bolon" userId="b54efb58eeafbc70" providerId="LiveId" clId="{1C196509-B92F-4D2F-84DD-F1568BC85C26}" dt="2021-01-18T09:53:38.232" v="1838" actId="478"/>
          <ac:spMkLst>
            <pc:docMk/>
            <pc:sldMk cId="472067374" sldId="281"/>
            <ac:spMk id="3" creationId="{69B471ED-4B9D-461F-9FE0-E4B2BEA43C7F}"/>
          </ac:spMkLst>
        </pc:spChg>
        <pc:spChg chg="add del mod">
          <ac:chgData name="Thomas Bolon" userId="b54efb58eeafbc70" providerId="LiveId" clId="{1C196509-B92F-4D2F-84DD-F1568BC85C26}" dt="2021-01-18T09:53:39.532" v="1839" actId="478"/>
          <ac:spMkLst>
            <pc:docMk/>
            <pc:sldMk cId="472067374" sldId="281"/>
            <ac:spMk id="5" creationId="{B2EF0C79-9104-4129-843A-2A5CB9969AB9}"/>
          </ac:spMkLst>
        </pc:spChg>
        <pc:spChg chg="add del mod">
          <ac:chgData name="Thomas Bolon" userId="b54efb58eeafbc70" providerId="LiveId" clId="{1C196509-B92F-4D2F-84DD-F1568BC85C26}" dt="2021-01-18T09:54:05.473" v="1849" actId="478"/>
          <ac:spMkLst>
            <pc:docMk/>
            <pc:sldMk cId="472067374" sldId="281"/>
            <ac:spMk id="6" creationId="{D53E9C96-DF99-4AE3-BF23-B873644126D2}"/>
          </ac:spMkLst>
        </pc:spChg>
        <pc:spChg chg="add del mod">
          <ac:chgData name="Thomas Bolon" userId="b54efb58eeafbc70" providerId="LiveId" clId="{1C196509-B92F-4D2F-84DD-F1568BC85C26}" dt="2021-01-18T09:54:05.473" v="1849" actId="478"/>
          <ac:spMkLst>
            <pc:docMk/>
            <pc:sldMk cId="472067374" sldId="281"/>
            <ac:spMk id="7" creationId="{2D7656B3-251E-4C62-83A8-6DE0B61CE565}"/>
          </ac:spMkLst>
        </pc:spChg>
        <pc:spChg chg="mod topLvl">
          <ac:chgData name="Thomas Bolon" userId="b54efb58eeafbc70" providerId="LiveId" clId="{1C196509-B92F-4D2F-84DD-F1568BC85C26}" dt="2021-01-18T09:54:43.229" v="1856" actId="165"/>
          <ac:spMkLst>
            <pc:docMk/>
            <pc:sldMk cId="472067374" sldId="281"/>
            <ac:spMk id="10" creationId="{8BAF49B1-6DC7-4A59-B8ED-DEC3F6439B50}"/>
          </ac:spMkLst>
        </pc:spChg>
        <pc:spChg chg="mod topLvl">
          <ac:chgData name="Thomas Bolon" userId="b54efb58eeafbc70" providerId="LiveId" clId="{1C196509-B92F-4D2F-84DD-F1568BC85C26}" dt="2021-01-18T09:54:43.229" v="1856" actId="165"/>
          <ac:spMkLst>
            <pc:docMk/>
            <pc:sldMk cId="472067374" sldId="281"/>
            <ac:spMk id="11" creationId="{121B9A5E-4D31-4E53-9CBD-2D0AA9ADF122}"/>
          </ac:spMkLst>
        </pc:spChg>
        <pc:spChg chg="mod topLvl">
          <ac:chgData name="Thomas Bolon" userId="b54efb58eeafbc70" providerId="LiveId" clId="{1C196509-B92F-4D2F-84DD-F1568BC85C26}" dt="2021-01-18T09:54:43.229" v="1856" actId="165"/>
          <ac:spMkLst>
            <pc:docMk/>
            <pc:sldMk cId="472067374" sldId="281"/>
            <ac:spMk id="12" creationId="{D165F8E1-F8F8-4D24-B8C3-FD1F248EAF78}"/>
          </ac:spMkLst>
        </pc:spChg>
        <pc:spChg chg="mod topLvl">
          <ac:chgData name="Thomas Bolon" userId="b54efb58eeafbc70" providerId="LiveId" clId="{1C196509-B92F-4D2F-84DD-F1568BC85C26}" dt="2021-01-18T09:54:43.229" v="1856" actId="165"/>
          <ac:spMkLst>
            <pc:docMk/>
            <pc:sldMk cId="472067374" sldId="281"/>
            <ac:spMk id="13" creationId="{DA2F84AD-5691-45B5-8691-BCD46A5C2A6B}"/>
          </ac:spMkLst>
        </pc:spChg>
        <pc:spChg chg="mod topLvl">
          <ac:chgData name="Thomas Bolon" userId="b54efb58eeafbc70" providerId="LiveId" clId="{1C196509-B92F-4D2F-84DD-F1568BC85C26}" dt="2021-01-18T09:54:43.229" v="1856" actId="165"/>
          <ac:spMkLst>
            <pc:docMk/>
            <pc:sldMk cId="472067374" sldId="281"/>
            <ac:spMk id="14" creationId="{D286A5C3-B05C-4226-9697-EDED8F08E7C0}"/>
          </ac:spMkLst>
        </pc:spChg>
        <pc:spChg chg="mod topLvl">
          <ac:chgData name="Thomas Bolon" userId="b54efb58eeafbc70" providerId="LiveId" clId="{1C196509-B92F-4D2F-84DD-F1568BC85C26}" dt="2021-01-18T09:54:43.229" v="1856" actId="165"/>
          <ac:spMkLst>
            <pc:docMk/>
            <pc:sldMk cId="472067374" sldId="281"/>
            <ac:spMk id="15" creationId="{84CB7324-6B47-40BA-8FFF-40B7BC24F866}"/>
          </ac:spMkLst>
        </pc:spChg>
        <pc:spChg chg="mod topLvl">
          <ac:chgData name="Thomas Bolon" userId="b54efb58eeafbc70" providerId="LiveId" clId="{1C196509-B92F-4D2F-84DD-F1568BC85C26}" dt="2021-01-18T09:54:43.229" v="1856" actId="165"/>
          <ac:spMkLst>
            <pc:docMk/>
            <pc:sldMk cId="472067374" sldId="281"/>
            <ac:spMk id="16" creationId="{C0C621BD-CEE5-4CCD-9D7B-E608D325B4A7}"/>
          </ac:spMkLst>
        </pc:spChg>
        <pc:spChg chg="mod topLvl">
          <ac:chgData name="Thomas Bolon" userId="b54efb58eeafbc70" providerId="LiveId" clId="{1C196509-B92F-4D2F-84DD-F1568BC85C26}" dt="2021-01-18T09:54:43.229" v="1856" actId="165"/>
          <ac:spMkLst>
            <pc:docMk/>
            <pc:sldMk cId="472067374" sldId="281"/>
            <ac:spMk id="17" creationId="{7386B376-B69F-426B-96BE-C668F3CFCEFA}"/>
          </ac:spMkLst>
        </pc:spChg>
        <pc:spChg chg="mod topLvl">
          <ac:chgData name="Thomas Bolon" userId="b54efb58eeafbc70" providerId="LiveId" clId="{1C196509-B92F-4D2F-84DD-F1568BC85C26}" dt="2021-01-18T09:55:03.072" v="1876" actId="1076"/>
          <ac:spMkLst>
            <pc:docMk/>
            <pc:sldMk cId="472067374" sldId="281"/>
            <ac:spMk id="18" creationId="{4BDB367B-7855-4495-9E06-3DC5623476CB}"/>
          </ac:spMkLst>
        </pc:spChg>
        <pc:spChg chg="add mod">
          <ac:chgData name="Thomas Bolon" userId="b54efb58eeafbc70" providerId="LiveId" clId="{1C196509-B92F-4D2F-84DD-F1568BC85C26}" dt="2021-01-18T09:54:59.811" v="1875" actId="1035"/>
          <ac:spMkLst>
            <pc:docMk/>
            <pc:sldMk cId="472067374" sldId="281"/>
            <ac:spMk id="19" creationId="{C195C232-D7F4-4C17-8316-D32663F4A5E4}"/>
          </ac:spMkLst>
        </pc:spChg>
        <pc:spChg chg="add mod">
          <ac:chgData name="Thomas Bolon" userId="b54efb58eeafbc70" providerId="LiveId" clId="{1C196509-B92F-4D2F-84DD-F1568BC85C26}" dt="2021-01-18T09:55:57.425" v="1898" actId="208"/>
          <ac:spMkLst>
            <pc:docMk/>
            <pc:sldMk cId="472067374" sldId="281"/>
            <ac:spMk id="20" creationId="{B2031E47-E01D-4EA7-9BB8-4CDB87FC20B3}"/>
          </ac:spMkLst>
        </pc:spChg>
        <pc:spChg chg="add mod">
          <ac:chgData name="Thomas Bolon" userId="b54efb58eeafbc70" providerId="LiveId" clId="{1C196509-B92F-4D2F-84DD-F1568BC85C26}" dt="2021-01-18T09:56:04.931" v="1900" actId="208"/>
          <ac:spMkLst>
            <pc:docMk/>
            <pc:sldMk cId="472067374" sldId="281"/>
            <ac:spMk id="21" creationId="{30B2C6D4-2ED3-4359-8381-F8A3D2077355}"/>
          </ac:spMkLst>
        </pc:spChg>
        <pc:grpChg chg="add del mod">
          <ac:chgData name="Thomas Bolon" userId="b54efb58eeafbc70" providerId="LiveId" clId="{1C196509-B92F-4D2F-84DD-F1568BC85C26}" dt="2021-01-18T09:54:43.229" v="1856" actId="165"/>
          <ac:grpSpMkLst>
            <pc:docMk/>
            <pc:sldMk cId="472067374" sldId="281"/>
            <ac:grpSpMk id="8" creationId="{D457C860-809F-4946-9667-374EBCF42CF8}"/>
          </ac:grpSpMkLst>
        </pc:grpChg>
        <pc:cxnChg chg="mod topLvl">
          <ac:chgData name="Thomas Bolon" userId="b54efb58eeafbc70" providerId="LiveId" clId="{1C196509-B92F-4D2F-84DD-F1568BC85C26}" dt="2021-01-18T09:54:43.229" v="1856" actId="165"/>
          <ac:cxnSpMkLst>
            <pc:docMk/>
            <pc:sldMk cId="472067374" sldId="281"/>
            <ac:cxnSpMk id="9" creationId="{60630251-66C1-4352-BC71-D8E1A451087A}"/>
          </ac:cxnSpMkLst>
        </pc:cxnChg>
      </pc:sldChg>
      <pc:sldChg chg="addSp delSp modSp add mod delAnim chgLayout">
        <pc:chgData name="Thomas Bolon" userId="b54efb58eeafbc70" providerId="LiveId" clId="{1C196509-B92F-4D2F-84DD-F1568BC85C26}" dt="2021-01-18T12:54:22.888" v="4273" actId="1076"/>
        <pc:sldMkLst>
          <pc:docMk/>
          <pc:sldMk cId="780771378" sldId="282"/>
        </pc:sldMkLst>
        <pc:spChg chg="mod ord">
          <ac:chgData name="Thomas Bolon" userId="b54efb58eeafbc70" providerId="LiveId" clId="{1C196509-B92F-4D2F-84DD-F1568BC85C26}" dt="2021-01-18T12:49:42.256" v="4195" actId="6264"/>
          <ac:spMkLst>
            <pc:docMk/>
            <pc:sldMk cId="780771378" sldId="282"/>
            <ac:spMk id="2" creationId="{372D63E1-7CBB-4771-A0B3-43B2DFD988F6}"/>
          </ac:spMkLst>
        </pc:spChg>
        <pc:spChg chg="add del mod">
          <ac:chgData name="Thomas Bolon" userId="b54efb58eeafbc70" providerId="LiveId" clId="{1C196509-B92F-4D2F-84DD-F1568BC85C26}" dt="2021-01-18T10:04:04.500" v="1992" actId="478"/>
          <ac:spMkLst>
            <pc:docMk/>
            <pc:sldMk cId="780771378" sldId="282"/>
            <ac:spMk id="4" creationId="{3F3DC54B-8EF3-4B04-8DD2-B76B9574ABFA}"/>
          </ac:spMkLst>
        </pc:spChg>
        <pc:spChg chg="add del mod">
          <ac:chgData name="Thomas Bolon" userId="b54efb58eeafbc70" providerId="LiveId" clId="{1C196509-B92F-4D2F-84DD-F1568BC85C26}" dt="2021-01-18T12:49:33.297" v="4189" actId="6264"/>
          <ac:spMkLst>
            <pc:docMk/>
            <pc:sldMk cId="780771378" sldId="282"/>
            <ac:spMk id="5" creationId="{3BD8A7E2-C183-4961-A93D-B82198253D8C}"/>
          </ac:spMkLst>
        </pc:spChg>
        <pc:spChg chg="add mod ord">
          <ac:chgData name="Thomas Bolon" userId="b54efb58eeafbc70" providerId="LiveId" clId="{1C196509-B92F-4D2F-84DD-F1568BC85C26}" dt="2021-01-18T12:49:42.290" v="4196" actId="27636"/>
          <ac:spMkLst>
            <pc:docMk/>
            <pc:sldMk cId="780771378" sldId="282"/>
            <ac:spMk id="6" creationId="{0992FFDB-1846-43ED-B85C-FA51999503DC}"/>
          </ac:spMkLst>
        </pc:spChg>
        <pc:spChg chg="add del mod">
          <ac:chgData name="Thomas Bolon" userId="b54efb58eeafbc70" providerId="LiveId" clId="{1C196509-B92F-4D2F-84DD-F1568BC85C26}" dt="2021-01-18T12:49:42.256" v="4195" actId="6264"/>
          <ac:spMkLst>
            <pc:docMk/>
            <pc:sldMk cId="780771378" sldId="282"/>
            <ac:spMk id="7" creationId="{F6AA765D-04CA-4AF4-B5A1-84C0EFDE8EEA}"/>
          </ac:spMkLst>
        </pc:spChg>
        <pc:spChg chg="add del mod">
          <ac:chgData name="Thomas Bolon" userId="b54efb58eeafbc70" providerId="LiveId" clId="{1C196509-B92F-4D2F-84DD-F1568BC85C26}" dt="2021-01-18T12:49:42.256" v="4195" actId="6264"/>
          <ac:spMkLst>
            <pc:docMk/>
            <pc:sldMk cId="780771378" sldId="282"/>
            <ac:spMk id="8" creationId="{13CFE8AA-B62F-4BA6-9F85-81D983358614}"/>
          </ac:spMkLst>
        </pc:spChg>
        <pc:spChg chg="del">
          <ac:chgData name="Thomas Bolon" userId="b54efb58eeafbc70" providerId="LiveId" clId="{1C196509-B92F-4D2F-84DD-F1568BC85C26}" dt="2021-01-18T10:00:44.772" v="1916" actId="478"/>
          <ac:spMkLst>
            <pc:docMk/>
            <pc:sldMk cId="780771378" sldId="282"/>
            <ac:spMk id="10" creationId="{8BAF49B1-6DC7-4A59-B8ED-DEC3F6439B50}"/>
          </ac:spMkLst>
        </pc:spChg>
        <pc:spChg chg="del">
          <ac:chgData name="Thomas Bolon" userId="b54efb58eeafbc70" providerId="LiveId" clId="{1C196509-B92F-4D2F-84DD-F1568BC85C26}" dt="2021-01-18T10:00:43.559" v="1915" actId="478"/>
          <ac:spMkLst>
            <pc:docMk/>
            <pc:sldMk cId="780771378" sldId="282"/>
            <ac:spMk id="11" creationId="{121B9A5E-4D31-4E53-9CBD-2D0AA9ADF122}"/>
          </ac:spMkLst>
        </pc:spChg>
        <pc:spChg chg="del">
          <ac:chgData name="Thomas Bolon" userId="b54efb58eeafbc70" providerId="LiveId" clId="{1C196509-B92F-4D2F-84DD-F1568BC85C26}" dt="2021-01-18T10:00:43.559" v="1915" actId="478"/>
          <ac:spMkLst>
            <pc:docMk/>
            <pc:sldMk cId="780771378" sldId="282"/>
            <ac:spMk id="12" creationId="{D165F8E1-F8F8-4D24-B8C3-FD1F248EAF78}"/>
          </ac:spMkLst>
        </pc:spChg>
        <pc:spChg chg="del">
          <ac:chgData name="Thomas Bolon" userId="b54efb58eeafbc70" providerId="LiveId" clId="{1C196509-B92F-4D2F-84DD-F1568BC85C26}" dt="2021-01-18T10:00:43.559" v="1915" actId="478"/>
          <ac:spMkLst>
            <pc:docMk/>
            <pc:sldMk cId="780771378" sldId="282"/>
            <ac:spMk id="13" creationId="{DA2F84AD-5691-45B5-8691-BCD46A5C2A6B}"/>
          </ac:spMkLst>
        </pc:spChg>
        <pc:spChg chg="del">
          <ac:chgData name="Thomas Bolon" userId="b54efb58eeafbc70" providerId="LiveId" clId="{1C196509-B92F-4D2F-84DD-F1568BC85C26}" dt="2021-01-18T10:00:43.559" v="1915" actId="478"/>
          <ac:spMkLst>
            <pc:docMk/>
            <pc:sldMk cId="780771378" sldId="282"/>
            <ac:spMk id="14" creationId="{D286A5C3-B05C-4226-9697-EDED8F08E7C0}"/>
          </ac:spMkLst>
        </pc:spChg>
        <pc:spChg chg="del">
          <ac:chgData name="Thomas Bolon" userId="b54efb58eeafbc70" providerId="LiveId" clId="{1C196509-B92F-4D2F-84DD-F1568BC85C26}" dt="2021-01-18T10:00:43.559" v="1915" actId="478"/>
          <ac:spMkLst>
            <pc:docMk/>
            <pc:sldMk cId="780771378" sldId="282"/>
            <ac:spMk id="15" creationId="{84CB7324-6B47-40BA-8FFF-40B7BC24F866}"/>
          </ac:spMkLst>
        </pc:spChg>
        <pc:spChg chg="del">
          <ac:chgData name="Thomas Bolon" userId="b54efb58eeafbc70" providerId="LiveId" clId="{1C196509-B92F-4D2F-84DD-F1568BC85C26}" dt="2021-01-18T10:00:43.559" v="1915" actId="478"/>
          <ac:spMkLst>
            <pc:docMk/>
            <pc:sldMk cId="780771378" sldId="282"/>
            <ac:spMk id="16" creationId="{C0C621BD-CEE5-4CCD-9D7B-E608D325B4A7}"/>
          </ac:spMkLst>
        </pc:spChg>
        <pc:spChg chg="del">
          <ac:chgData name="Thomas Bolon" userId="b54efb58eeafbc70" providerId="LiveId" clId="{1C196509-B92F-4D2F-84DD-F1568BC85C26}" dt="2021-01-18T10:00:43.559" v="1915" actId="478"/>
          <ac:spMkLst>
            <pc:docMk/>
            <pc:sldMk cId="780771378" sldId="282"/>
            <ac:spMk id="17" creationId="{7386B376-B69F-426B-96BE-C668F3CFCEFA}"/>
          </ac:spMkLst>
        </pc:spChg>
        <pc:spChg chg="del">
          <ac:chgData name="Thomas Bolon" userId="b54efb58eeafbc70" providerId="LiveId" clId="{1C196509-B92F-4D2F-84DD-F1568BC85C26}" dt="2021-01-18T10:00:43.559" v="1915" actId="478"/>
          <ac:spMkLst>
            <pc:docMk/>
            <pc:sldMk cId="780771378" sldId="282"/>
            <ac:spMk id="18" creationId="{4BDB367B-7855-4495-9E06-3DC5623476CB}"/>
          </ac:spMkLst>
        </pc:spChg>
        <pc:spChg chg="del">
          <ac:chgData name="Thomas Bolon" userId="b54efb58eeafbc70" providerId="LiveId" clId="{1C196509-B92F-4D2F-84DD-F1568BC85C26}" dt="2021-01-18T10:00:43.559" v="1915" actId="478"/>
          <ac:spMkLst>
            <pc:docMk/>
            <pc:sldMk cId="780771378" sldId="282"/>
            <ac:spMk id="19" creationId="{C195C232-D7F4-4C17-8316-D32663F4A5E4}"/>
          </ac:spMkLst>
        </pc:spChg>
        <pc:spChg chg="del">
          <ac:chgData name="Thomas Bolon" userId="b54efb58eeafbc70" providerId="LiveId" clId="{1C196509-B92F-4D2F-84DD-F1568BC85C26}" dt="2021-01-18T10:00:43.559" v="1915" actId="478"/>
          <ac:spMkLst>
            <pc:docMk/>
            <pc:sldMk cId="780771378" sldId="282"/>
            <ac:spMk id="20" creationId="{B2031E47-E01D-4EA7-9BB8-4CDB87FC20B3}"/>
          </ac:spMkLst>
        </pc:spChg>
        <pc:spChg chg="del">
          <ac:chgData name="Thomas Bolon" userId="b54efb58eeafbc70" providerId="LiveId" clId="{1C196509-B92F-4D2F-84DD-F1568BC85C26}" dt="2021-01-18T10:00:43.559" v="1915" actId="478"/>
          <ac:spMkLst>
            <pc:docMk/>
            <pc:sldMk cId="780771378" sldId="282"/>
            <ac:spMk id="21" creationId="{30B2C6D4-2ED3-4359-8381-F8A3D2077355}"/>
          </ac:spMkLst>
        </pc:spChg>
        <pc:spChg chg="add del mod">
          <ac:chgData name="Thomas Bolon" userId="b54efb58eeafbc70" providerId="LiveId" clId="{1C196509-B92F-4D2F-84DD-F1568BC85C26}" dt="2021-01-18T10:04:02.028" v="1990" actId="478"/>
          <ac:spMkLst>
            <pc:docMk/>
            <pc:sldMk cId="780771378" sldId="282"/>
            <ac:spMk id="22" creationId="{EB0E9B4E-3A6F-46DF-87E8-B5679285D7E8}"/>
          </ac:spMkLst>
        </pc:spChg>
        <pc:spChg chg="add del mod">
          <ac:chgData name="Thomas Bolon" userId="b54efb58eeafbc70" providerId="LiveId" clId="{1C196509-B92F-4D2F-84DD-F1568BC85C26}" dt="2021-01-18T12:49:44.604" v="4197" actId="478"/>
          <ac:spMkLst>
            <pc:docMk/>
            <pc:sldMk cId="780771378" sldId="282"/>
            <ac:spMk id="23" creationId="{E3A95F90-C8C1-4B7A-9874-C70F8925A058}"/>
          </ac:spMkLst>
        </pc:spChg>
        <pc:graphicFrameChg chg="add mod">
          <ac:chgData name="Thomas Bolon" userId="b54efb58eeafbc70" providerId="LiveId" clId="{1C196509-B92F-4D2F-84DD-F1568BC85C26}" dt="2021-01-18T12:54:22.888" v="4273" actId="1076"/>
          <ac:graphicFrameMkLst>
            <pc:docMk/>
            <pc:sldMk cId="780771378" sldId="282"/>
            <ac:graphicFrameMk id="24" creationId="{8E8984FE-6491-40DA-8B61-5B45413B3911}"/>
          </ac:graphicFrameMkLst>
        </pc:graphicFrameChg>
        <pc:cxnChg chg="del">
          <ac:chgData name="Thomas Bolon" userId="b54efb58eeafbc70" providerId="LiveId" clId="{1C196509-B92F-4D2F-84DD-F1568BC85C26}" dt="2021-01-18T10:00:43.559" v="1915" actId="478"/>
          <ac:cxnSpMkLst>
            <pc:docMk/>
            <pc:sldMk cId="780771378" sldId="282"/>
            <ac:cxnSpMk id="9" creationId="{60630251-66C1-4352-BC71-D8E1A451087A}"/>
          </ac:cxnSpMkLst>
        </pc:cxnChg>
      </pc:sldChg>
      <pc:sldChg chg="addSp delSp modSp add mod chgLayout">
        <pc:chgData name="Thomas Bolon" userId="b54efb58eeafbc70" providerId="LiveId" clId="{1C196509-B92F-4D2F-84DD-F1568BC85C26}" dt="2021-01-18T12:56:02.899" v="4292" actId="13822"/>
        <pc:sldMkLst>
          <pc:docMk/>
          <pc:sldMk cId="1982862204" sldId="283"/>
        </pc:sldMkLst>
        <pc:spChg chg="mod ord">
          <ac:chgData name="Thomas Bolon" userId="b54efb58eeafbc70" providerId="LiveId" clId="{1C196509-B92F-4D2F-84DD-F1568BC85C26}" dt="2021-01-18T12:49:49.440" v="4200" actId="6264"/>
          <ac:spMkLst>
            <pc:docMk/>
            <pc:sldMk cId="1982862204" sldId="283"/>
            <ac:spMk id="2" creationId="{372D63E1-7CBB-4771-A0B3-43B2DFD988F6}"/>
          </ac:spMkLst>
        </pc:spChg>
        <pc:spChg chg="add del mod">
          <ac:chgData name="Thomas Bolon" userId="b54efb58eeafbc70" providerId="LiveId" clId="{1C196509-B92F-4D2F-84DD-F1568BC85C26}" dt="2021-01-18T12:49:49.440" v="4200" actId="6264"/>
          <ac:spMkLst>
            <pc:docMk/>
            <pc:sldMk cId="1982862204" sldId="283"/>
            <ac:spMk id="3" creationId="{33B0AEB4-A782-4B70-8ECF-D5285CABB7B4}"/>
          </ac:spMkLst>
        </pc:spChg>
        <pc:spChg chg="add mod ord">
          <ac:chgData name="Thomas Bolon" userId="b54efb58eeafbc70" providerId="LiveId" clId="{1C196509-B92F-4D2F-84DD-F1568BC85C26}" dt="2021-01-18T12:49:52.185" v="4203"/>
          <ac:spMkLst>
            <pc:docMk/>
            <pc:sldMk cId="1982862204" sldId="283"/>
            <ac:spMk id="4" creationId="{2124607E-7099-41C1-8DC4-E799AF49B4F1}"/>
          </ac:spMkLst>
        </pc:spChg>
        <pc:spChg chg="del mod">
          <ac:chgData name="Thomas Bolon" userId="b54efb58eeafbc70" providerId="LiveId" clId="{1C196509-B92F-4D2F-84DD-F1568BC85C26}" dt="2021-01-18T12:49:48.307" v="4199" actId="478"/>
          <ac:spMkLst>
            <pc:docMk/>
            <pc:sldMk cId="1982862204" sldId="283"/>
            <ac:spMk id="23" creationId="{E3A95F90-C8C1-4B7A-9874-C70F8925A058}"/>
          </ac:spMkLst>
        </pc:spChg>
        <pc:graphicFrameChg chg="add del mod modGraphic">
          <ac:chgData name="Thomas Bolon" userId="b54efb58eeafbc70" providerId="LiveId" clId="{1C196509-B92F-4D2F-84DD-F1568BC85C26}" dt="2021-01-18T12:55:28.240" v="4286" actId="478"/>
          <ac:graphicFrameMkLst>
            <pc:docMk/>
            <pc:sldMk cId="1982862204" sldId="283"/>
            <ac:graphicFrameMk id="6" creationId="{0BEB6E93-5C83-41C0-92EF-EE4A3A046E70}"/>
          </ac:graphicFrameMkLst>
        </pc:graphicFrameChg>
        <pc:graphicFrameChg chg="add mod">
          <ac:chgData name="Thomas Bolon" userId="b54efb58eeafbc70" providerId="LiveId" clId="{1C196509-B92F-4D2F-84DD-F1568BC85C26}" dt="2021-01-18T12:56:02.899" v="4292" actId="13822"/>
          <ac:graphicFrameMkLst>
            <pc:docMk/>
            <pc:sldMk cId="1982862204" sldId="283"/>
            <ac:graphicFrameMk id="7" creationId="{88B7B317-9A03-46E0-8D23-1554DB21FC9A}"/>
          </ac:graphicFrameMkLst>
        </pc:graphicFrameChg>
      </pc:sldChg>
      <pc:sldChg chg="addSp delSp modSp add mod ord modClrScheme modAnim chgLayout">
        <pc:chgData name="Thomas Bolon" userId="b54efb58eeafbc70" providerId="LiveId" clId="{1C196509-B92F-4D2F-84DD-F1568BC85C26}" dt="2021-01-18T12:51:06.686" v="4226"/>
        <pc:sldMkLst>
          <pc:docMk/>
          <pc:sldMk cId="742825177" sldId="284"/>
        </pc:sldMkLst>
        <pc:spChg chg="mod ord">
          <ac:chgData name="Thomas Bolon" userId="b54efb58eeafbc70" providerId="LiveId" clId="{1C196509-B92F-4D2F-84DD-F1568BC85C26}" dt="2021-01-18T12:50:52.750" v="4223" actId="700"/>
          <ac:spMkLst>
            <pc:docMk/>
            <pc:sldMk cId="742825177" sldId="284"/>
            <ac:spMk id="2" creationId="{372D63E1-7CBB-4771-A0B3-43B2DFD988F6}"/>
          </ac:spMkLst>
        </pc:spChg>
        <pc:spChg chg="add del mod">
          <ac:chgData name="Thomas Bolon" userId="b54efb58eeafbc70" providerId="LiveId" clId="{1C196509-B92F-4D2F-84DD-F1568BC85C26}" dt="2021-01-18T12:50:35.680" v="4218" actId="6264"/>
          <ac:spMkLst>
            <pc:docMk/>
            <pc:sldMk cId="742825177" sldId="284"/>
            <ac:spMk id="4" creationId="{14893638-69DE-4AAA-9334-7757015B9E00}"/>
          </ac:spMkLst>
        </pc:spChg>
        <pc:spChg chg="add del mod ord">
          <ac:chgData name="Thomas Bolon" userId="b54efb58eeafbc70" providerId="LiveId" clId="{1C196509-B92F-4D2F-84DD-F1568BC85C26}" dt="2021-01-18T12:50:52.750" v="4223" actId="700"/>
          <ac:spMkLst>
            <pc:docMk/>
            <pc:sldMk cId="742825177" sldId="284"/>
            <ac:spMk id="5" creationId="{5439F968-7D53-4175-99C9-5BF4ED3275DE}"/>
          </ac:spMkLst>
        </pc:spChg>
        <pc:spChg chg="mod">
          <ac:chgData name="Thomas Bolon" userId="b54efb58eeafbc70" providerId="LiveId" clId="{1C196509-B92F-4D2F-84DD-F1568BC85C26}" dt="2021-01-18T12:50:33.484" v="4216" actId="164"/>
          <ac:spMkLst>
            <pc:docMk/>
            <pc:sldMk cId="742825177" sldId="284"/>
            <ac:spMk id="10" creationId="{8BAF49B1-6DC7-4A59-B8ED-DEC3F6439B50}"/>
          </ac:spMkLst>
        </pc:spChg>
        <pc:spChg chg="mod">
          <ac:chgData name="Thomas Bolon" userId="b54efb58eeafbc70" providerId="LiveId" clId="{1C196509-B92F-4D2F-84DD-F1568BC85C26}" dt="2021-01-18T12:50:33.484" v="4216" actId="164"/>
          <ac:spMkLst>
            <pc:docMk/>
            <pc:sldMk cId="742825177" sldId="284"/>
            <ac:spMk id="11" creationId="{121B9A5E-4D31-4E53-9CBD-2D0AA9ADF122}"/>
          </ac:spMkLst>
        </pc:spChg>
        <pc:spChg chg="mod">
          <ac:chgData name="Thomas Bolon" userId="b54efb58eeafbc70" providerId="LiveId" clId="{1C196509-B92F-4D2F-84DD-F1568BC85C26}" dt="2021-01-18T12:50:33.484" v="4216" actId="164"/>
          <ac:spMkLst>
            <pc:docMk/>
            <pc:sldMk cId="742825177" sldId="284"/>
            <ac:spMk id="12" creationId="{D165F8E1-F8F8-4D24-B8C3-FD1F248EAF78}"/>
          </ac:spMkLst>
        </pc:spChg>
        <pc:spChg chg="mod">
          <ac:chgData name="Thomas Bolon" userId="b54efb58eeafbc70" providerId="LiveId" clId="{1C196509-B92F-4D2F-84DD-F1568BC85C26}" dt="2021-01-18T12:50:33.484" v="4216" actId="164"/>
          <ac:spMkLst>
            <pc:docMk/>
            <pc:sldMk cId="742825177" sldId="284"/>
            <ac:spMk id="13" creationId="{DA2F84AD-5691-45B5-8691-BCD46A5C2A6B}"/>
          </ac:spMkLst>
        </pc:spChg>
        <pc:spChg chg="mod">
          <ac:chgData name="Thomas Bolon" userId="b54efb58eeafbc70" providerId="LiveId" clId="{1C196509-B92F-4D2F-84DD-F1568BC85C26}" dt="2021-01-18T12:50:33.484" v="4216" actId="164"/>
          <ac:spMkLst>
            <pc:docMk/>
            <pc:sldMk cId="742825177" sldId="284"/>
            <ac:spMk id="14" creationId="{D286A5C3-B05C-4226-9697-EDED8F08E7C0}"/>
          </ac:spMkLst>
        </pc:spChg>
        <pc:spChg chg="mod">
          <ac:chgData name="Thomas Bolon" userId="b54efb58eeafbc70" providerId="LiveId" clId="{1C196509-B92F-4D2F-84DD-F1568BC85C26}" dt="2021-01-18T12:50:33.484" v="4216" actId="164"/>
          <ac:spMkLst>
            <pc:docMk/>
            <pc:sldMk cId="742825177" sldId="284"/>
            <ac:spMk id="15" creationId="{84CB7324-6B47-40BA-8FFF-40B7BC24F866}"/>
          </ac:spMkLst>
        </pc:spChg>
        <pc:spChg chg="mod">
          <ac:chgData name="Thomas Bolon" userId="b54efb58eeafbc70" providerId="LiveId" clId="{1C196509-B92F-4D2F-84DD-F1568BC85C26}" dt="2021-01-18T12:50:33.484" v="4216" actId="164"/>
          <ac:spMkLst>
            <pc:docMk/>
            <pc:sldMk cId="742825177" sldId="284"/>
            <ac:spMk id="16" creationId="{C0C621BD-CEE5-4CCD-9D7B-E608D325B4A7}"/>
          </ac:spMkLst>
        </pc:spChg>
        <pc:spChg chg="mod">
          <ac:chgData name="Thomas Bolon" userId="b54efb58eeafbc70" providerId="LiveId" clId="{1C196509-B92F-4D2F-84DD-F1568BC85C26}" dt="2021-01-18T12:50:33.484" v="4216" actId="164"/>
          <ac:spMkLst>
            <pc:docMk/>
            <pc:sldMk cId="742825177" sldId="284"/>
            <ac:spMk id="17" creationId="{7386B376-B69F-426B-96BE-C668F3CFCEFA}"/>
          </ac:spMkLst>
        </pc:spChg>
        <pc:spChg chg="mod">
          <ac:chgData name="Thomas Bolon" userId="b54efb58eeafbc70" providerId="LiveId" clId="{1C196509-B92F-4D2F-84DD-F1568BC85C26}" dt="2021-01-18T12:50:33.484" v="4216" actId="164"/>
          <ac:spMkLst>
            <pc:docMk/>
            <pc:sldMk cId="742825177" sldId="284"/>
            <ac:spMk id="18" creationId="{4BDB367B-7855-4495-9E06-3DC5623476CB}"/>
          </ac:spMkLst>
        </pc:spChg>
        <pc:spChg chg="mod">
          <ac:chgData name="Thomas Bolon" userId="b54efb58eeafbc70" providerId="LiveId" clId="{1C196509-B92F-4D2F-84DD-F1568BC85C26}" dt="2021-01-18T12:50:33.484" v="4216" actId="164"/>
          <ac:spMkLst>
            <pc:docMk/>
            <pc:sldMk cId="742825177" sldId="284"/>
            <ac:spMk id="19" creationId="{C195C232-D7F4-4C17-8316-D32663F4A5E4}"/>
          </ac:spMkLst>
        </pc:spChg>
        <pc:spChg chg="mod">
          <ac:chgData name="Thomas Bolon" userId="b54efb58eeafbc70" providerId="LiveId" clId="{1C196509-B92F-4D2F-84DD-F1568BC85C26}" dt="2021-01-18T12:50:33.484" v="4216" actId="164"/>
          <ac:spMkLst>
            <pc:docMk/>
            <pc:sldMk cId="742825177" sldId="284"/>
            <ac:spMk id="20" creationId="{B2031E47-E01D-4EA7-9BB8-4CDB87FC20B3}"/>
          </ac:spMkLst>
        </pc:spChg>
        <pc:spChg chg="mod">
          <ac:chgData name="Thomas Bolon" userId="b54efb58eeafbc70" providerId="LiveId" clId="{1C196509-B92F-4D2F-84DD-F1568BC85C26}" dt="2021-01-18T12:50:33.484" v="4216" actId="164"/>
          <ac:spMkLst>
            <pc:docMk/>
            <pc:sldMk cId="742825177" sldId="284"/>
            <ac:spMk id="21" creationId="{30B2C6D4-2ED3-4359-8381-F8A3D2077355}"/>
          </ac:spMkLst>
        </pc:spChg>
        <pc:spChg chg="mod">
          <ac:chgData name="Thomas Bolon" userId="b54efb58eeafbc70" providerId="LiveId" clId="{1C196509-B92F-4D2F-84DD-F1568BC85C26}" dt="2021-01-18T12:50:36.959" v="4219"/>
          <ac:spMkLst>
            <pc:docMk/>
            <pc:sldMk cId="742825177" sldId="284"/>
            <ac:spMk id="24" creationId="{E93A644F-A948-4293-B975-B24F22AF71CD}"/>
          </ac:spMkLst>
        </pc:spChg>
        <pc:spChg chg="mod">
          <ac:chgData name="Thomas Bolon" userId="b54efb58eeafbc70" providerId="LiveId" clId="{1C196509-B92F-4D2F-84DD-F1568BC85C26}" dt="2021-01-18T12:50:36.959" v="4219"/>
          <ac:spMkLst>
            <pc:docMk/>
            <pc:sldMk cId="742825177" sldId="284"/>
            <ac:spMk id="25" creationId="{3147BB50-AA82-46C1-A7FC-79B9743C9978}"/>
          </ac:spMkLst>
        </pc:spChg>
        <pc:spChg chg="mod">
          <ac:chgData name="Thomas Bolon" userId="b54efb58eeafbc70" providerId="LiveId" clId="{1C196509-B92F-4D2F-84DD-F1568BC85C26}" dt="2021-01-18T12:50:36.959" v="4219"/>
          <ac:spMkLst>
            <pc:docMk/>
            <pc:sldMk cId="742825177" sldId="284"/>
            <ac:spMk id="26" creationId="{E8AB009D-877D-44CF-9714-5747E4017081}"/>
          </ac:spMkLst>
        </pc:spChg>
        <pc:spChg chg="mod">
          <ac:chgData name="Thomas Bolon" userId="b54efb58eeafbc70" providerId="LiveId" clId="{1C196509-B92F-4D2F-84DD-F1568BC85C26}" dt="2021-01-18T12:50:36.959" v="4219"/>
          <ac:spMkLst>
            <pc:docMk/>
            <pc:sldMk cId="742825177" sldId="284"/>
            <ac:spMk id="27" creationId="{444E27E5-09F0-4579-8B55-1F591EED7E73}"/>
          </ac:spMkLst>
        </pc:spChg>
        <pc:spChg chg="mod">
          <ac:chgData name="Thomas Bolon" userId="b54efb58eeafbc70" providerId="LiveId" clId="{1C196509-B92F-4D2F-84DD-F1568BC85C26}" dt="2021-01-18T12:50:36.959" v="4219"/>
          <ac:spMkLst>
            <pc:docMk/>
            <pc:sldMk cId="742825177" sldId="284"/>
            <ac:spMk id="28" creationId="{A4332AB7-4971-4CE9-BF35-0391F90C9BFB}"/>
          </ac:spMkLst>
        </pc:spChg>
        <pc:spChg chg="mod">
          <ac:chgData name="Thomas Bolon" userId="b54efb58eeafbc70" providerId="LiveId" clId="{1C196509-B92F-4D2F-84DD-F1568BC85C26}" dt="2021-01-18T12:50:36.959" v="4219"/>
          <ac:spMkLst>
            <pc:docMk/>
            <pc:sldMk cId="742825177" sldId="284"/>
            <ac:spMk id="29" creationId="{02A1B2BB-90F5-4783-B46B-2F93E76A920F}"/>
          </ac:spMkLst>
        </pc:spChg>
        <pc:spChg chg="mod">
          <ac:chgData name="Thomas Bolon" userId="b54efb58eeafbc70" providerId="LiveId" clId="{1C196509-B92F-4D2F-84DD-F1568BC85C26}" dt="2021-01-18T12:50:36.959" v="4219"/>
          <ac:spMkLst>
            <pc:docMk/>
            <pc:sldMk cId="742825177" sldId="284"/>
            <ac:spMk id="30" creationId="{102BB4B8-508F-4E0A-AC11-B5C18B5D2533}"/>
          </ac:spMkLst>
        </pc:spChg>
        <pc:spChg chg="mod">
          <ac:chgData name="Thomas Bolon" userId="b54efb58eeafbc70" providerId="LiveId" clId="{1C196509-B92F-4D2F-84DD-F1568BC85C26}" dt="2021-01-18T12:50:36.959" v="4219"/>
          <ac:spMkLst>
            <pc:docMk/>
            <pc:sldMk cId="742825177" sldId="284"/>
            <ac:spMk id="31" creationId="{E99AD11D-5ECA-4BBB-915F-35A190E80114}"/>
          </ac:spMkLst>
        </pc:spChg>
        <pc:spChg chg="mod">
          <ac:chgData name="Thomas Bolon" userId="b54efb58eeafbc70" providerId="LiveId" clId="{1C196509-B92F-4D2F-84DD-F1568BC85C26}" dt="2021-01-18T12:50:36.959" v="4219"/>
          <ac:spMkLst>
            <pc:docMk/>
            <pc:sldMk cId="742825177" sldId="284"/>
            <ac:spMk id="32" creationId="{9B6B9C9F-09B5-4FFA-919F-C54C220C582E}"/>
          </ac:spMkLst>
        </pc:spChg>
        <pc:spChg chg="mod">
          <ac:chgData name="Thomas Bolon" userId="b54efb58eeafbc70" providerId="LiveId" clId="{1C196509-B92F-4D2F-84DD-F1568BC85C26}" dt="2021-01-18T12:50:36.959" v="4219"/>
          <ac:spMkLst>
            <pc:docMk/>
            <pc:sldMk cId="742825177" sldId="284"/>
            <ac:spMk id="33" creationId="{DCCF9A26-D1DF-4D07-BB6C-CBD324FF2F95}"/>
          </ac:spMkLst>
        </pc:spChg>
        <pc:spChg chg="mod">
          <ac:chgData name="Thomas Bolon" userId="b54efb58eeafbc70" providerId="LiveId" clId="{1C196509-B92F-4D2F-84DD-F1568BC85C26}" dt="2021-01-18T12:50:36.959" v="4219"/>
          <ac:spMkLst>
            <pc:docMk/>
            <pc:sldMk cId="742825177" sldId="284"/>
            <ac:spMk id="34" creationId="{268E00D7-DF02-4B81-8AD4-4B7ED885EE92}"/>
          </ac:spMkLst>
        </pc:spChg>
        <pc:spChg chg="mod">
          <ac:chgData name="Thomas Bolon" userId="b54efb58eeafbc70" providerId="LiveId" clId="{1C196509-B92F-4D2F-84DD-F1568BC85C26}" dt="2021-01-18T12:50:36.959" v="4219"/>
          <ac:spMkLst>
            <pc:docMk/>
            <pc:sldMk cId="742825177" sldId="284"/>
            <ac:spMk id="35" creationId="{E4C6F1EF-15C4-4B86-9919-D24A122FFDC8}"/>
          </ac:spMkLst>
        </pc:spChg>
        <pc:spChg chg="mod">
          <ac:chgData name="Thomas Bolon" userId="b54efb58eeafbc70" providerId="LiveId" clId="{1C196509-B92F-4D2F-84DD-F1568BC85C26}" dt="2021-01-18T12:50:47.083" v="4221"/>
          <ac:spMkLst>
            <pc:docMk/>
            <pc:sldMk cId="742825177" sldId="284"/>
            <ac:spMk id="38" creationId="{7E4A4D6F-8DA4-4EC2-8FC5-EA78C72259C3}"/>
          </ac:spMkLst>
        </pc:spChg>
        <pc:spChg chg="mod">
          <ac:chgData name="Thomas Bolon" userId="b54efb58eeafbc70" providerId="LiveId" clId="{1C196509-B92F-4D2F-84DD-F1568BC85C26}" dt="2021-01-18T12:50:47.083" v="4221"/>
          <ac:spMkLst>
            <pc:docMk/>
            <pc:sldMk cId="742825177" sldId="284"/>
            <ac:spMk id="39" creationId="{0B32BFC0-A734-4CC5-BD6D-E338BB8D7D04}"/>
          </ac:spMkLst>
        </pc:spChg>
        <pc:spChg chg="mod">
          <ac:chgData name="Thomas Bolon" userId="b54efb58eeafbc70" providerId="LiveId" clId="{1C196509-B92F-4D2F-84DD-F1568BC85C26}" dt="2021-01-18T12:50:47.083" v="4221"/>
          <ac:spMkLst>
            <pc:docMk/>
            <pc:sldMk cId="742825177" sldId="284"/>
            <ac:spMk id="40" creationId="{FCD93CD6-42E8-447D-999D-34FBC7688799}"/>
          </ac:spMkLst>
        </pc:spChg>
        <pc:spChg chg="mod">
          <ac:chgData name="Thomas Bolon" userId="b54efb58eeafbc70" providerId="LiveId" clId="{1C196509-B92F-4D2F-84DD-F1568BC85C26}" dt="2021-01-18T12:50:47.083" v="4221"/>
          <ac:spMkLst>
            <pc:docMk/>
            <pc:sldMk cId="742825177" sldId="284"/>
            <ac:spMk id="41" creationId="{2B3F4ED9-EA4C-4ADE-B0F7-07C49A51693A}"/>
          </ac:spMkLst>
        </pc:spChg>
        <pc:spChg chg="mod">
          <ac:chgData name="Thomas Bolon" userId="b54efb58eeafbc70" providerId="LiveId" clId="{1C196509-B92F-4D2F-84DD-F1568BC85C26}" dt="2021-01-18T12:50:47.083" v="4221"/>
          <ac:spMkLst>
            <pc:docMk/>
            <pc:sldMk cId="742825177" sldId="284"/>
            <ac:spMk id="42" creationId="{244C7FE3-A2C1-4C35-A3D9-AF55E8AC960D}"/>
          </ac:spMkLst>
        </pc:spChg>
        <pc:spChg chg="mod">
          <ac:chgData name="Thomas Bolon" userId="b54efb58eeafbc70" providerId="LiveId" clId="{1C196509-B92F-4D2F-84DD-F1568BC85C26}" dt="2021-01-18T12:50:47.083" v="4221"/>
          <ac:spMkLst>
            <pc:docMk/>
            <pc:sldMk cId="742825177" sldId="284"/>
            <ac:spMk id="43" creationId="{B404D888-08F3-4CEF-A604-4084199FD303}"/>
          </ac:spMkLst>
        </pc:spChg>
        <pc:spChg chg="mod">
          <ac:chgData name="Thomas Bolon" userId="b54efb58eeafbc70" providerId="LiveId" clId="{1C196509-B92F-4D2F-84DD-F1568BC85C26}" dt="2021-01-18T12:50:47.083" v="4221"/>
          <ac:spMkLst>
            <pc:docMk/>
            <pc:sldMk cId="742825177" sldId="284"/>
            <ac:spMk id="44" creationId="{9998F815-74C3-499C-9A5E-CF9B3BA2670E}"/>
          </ac:spMkLst>
        </pc:spChg>
        <pc:spChg chg="mod">
          <ac:chgData name="Thomas Bolon" userId="b54efb58eeafbc70" providerId="LiveId" clId="{1C196509-B92F-4D2F-84DD-F1568BC85C26}" dt="2021-01-18T12:50:47.083" v="4221"/>
          <ac:spMkLst>
            <pc:docMk/>
            <pc:sldMk cId="742825177" sldId="284"/>
            <ac:spMk id="45" creationId="{F9733C57-0B4A-400B-8D6C-BFF176BAD321}"/>
          </ac:spMkLst>
        </pc:spChg>
        <pc:spChg chg="mod">
          <ac:chgData name="Thomas Bolon" userId="b54efb58eeafbc70" providerId="LiveId" clId="{1C196509-B92F-4D2F-84DD-F1568BC85C26}" dt="2021-01-18T12:50:47.083" v="4221"/>
          <ac:spMkLst>
            <pc:docMk/>
            <pc:sldMk cId="742825177" sldId="284"/>
            <ac:spMk id="46" creationId="{F7AFFB94-1BA5-463D-A586-DEF2CD85FA23}"/>
          </ac:spMkLst>
        </pc:spChg>
        <pc:spChg chg="mod">
          <ac:chgData name="Thomas Bolon" userId="b54efb58eeafbc70" providerId="LiveId" clId="{1C196509-B92F-4D2F-84DD-F1568BC85C26}" dt="2021-01-18T12:50:47.083" v="4221"/>
          <ac:spMkLst>
            <pc:docMk/>
            <pc:sldMk cId="742825177" sldId="284"/>
            <ac:spMk id="47" creationId="{5563CDBE-9BB3-4296-9355-DF8251C39672}"/>
          </ac:spMkLst>
        </pc:spChg>
        <pc:spChg chg="mod">
          <ac:chgData name="Thomas Bolon" userId="b54efb58eeafbc70" providerId="LiveId" clId="{1C196509-B92F-4D2F-84DD-F1568BC85C26}" dt="2021-01-18T12:50:47.083" v="4221"/>
          <ac:spMkLst>
            <pc:docMk/>
            <pc:sldMk cId="742825177" sldId="284"/>
            <ac:spMk id="48" creationId="{65E7EC1D-6686-47AF-94DE-BB6E4A71BF11}"/>
          </ac:spMkLst>
        </pc:spChg>
        <pc:spChg chg="mod">
          <ac:chgData name="Thomas Bolon" userId="b54efb58eeafbc70" providerId="LiveId" clId="{1C196509-B92F-4D2F-84DD-F1568BC85C26}" dt="2021-01-18T12:50:47.083" v="4221"/>
          <ac:spMkLst>
            <pc:docMk/>
            <pc:sldMk cId="742825177" sldId="284"/>
            <ac:spMk id="49" creationId="{A934C48E-8F34-46E4-9B88-AC380555E535}"/>
          </ac:spMkLst>
        </pc:spChg>
        <pc:spChg chg="mod topLvl">
          <ac:chgData name="Thomas Bolon" userId="b54efb58eeafbc70" providerId="LiveId" clId="{1C196509-B92F-4D2F-84DD-F1568BC85C26}" dt="2021-01-18T12:51:01.188" v="4225" actId="165"/>
          <ac:spMkLst>
            <pc:docMk/>
            <pc:sldMk cId="742825177" sldId="284"/>
            <ac:spMk id="52" creationId="{3DD85A46-31F6-4BD8-A5C5-62CB72F9C445}"/>
          </ac:spMkLst>
        </pc:spChg>
        <pc:spChg chg="mod topLvl">
          <ac:chgData name="Thomas Bolon" userId="b54efb58eeafbc70" providerId="LiveId" clId="{1C196509-B92F-4D2F-84DD-F1568BC85C26}" dt="2021-01-18T12:51:01.188" v="4225" actId="165"/>
          <ac:spMkLst>
            <pc:docMk/>
            <pc:sldMk cId="742825177" sldId="284"/>
            <ac:spMk id="53" creationId="{1C8CA3B9-AF8A-4F0C-9718-75C01205C962}"/>
          </ac:spMkLst>
        </pc:spChg>
        <pc:spChg chg="mod topLvl">
          <ac:chgData name="Thomas Bolon" userId="b54efb58eeafbc70" providerId="LiveId" clId="{1C196509-B92F-4D2F-84DD-F1568BC85C26}" dt="2021-01-18T12:51:01.188" v="4225" actId="165"/>
          <ac:spMkLst>
            <pc:docMk/>
            <pc:sldMk cId="742825177" sldId="284"/>
            <ac:spMk id="54" creationId="{287E4BAD-B0F2-4E41-A63D-DCE23572F5A4}"/>
          </ac:spMkLst>
        </pc:spChg>
        <pc:spChg chg="mod topLvl">
          <ac:chgData name="Thomas Bolon" userId="b54efb58eeafbc70" providerId="LiveId" clId="{1C196509-B92F-4D2F-84DD-F1568BC85C26}" dt="2021-01-18T12:51:01.188" v="4225" actId="165"/>
          <ac:spMkLst>
            <pc:docMk/>
            <pc:sldMk cId="742825177" sldId="284"/>
            <ac:spMk id="55" creationId="{1BD03A83-3888-45B1-9461-FC42F7E33BEA}"/>
          </ac:spMkLst>
        </pc:spChg>
        <pc:spChg chg="mod topLvl">
          <ac:chgData name="Thomas Bolon" userId="b54efb58eeafbc70" providerId="LiveId" clId="{1C196509-B92F-4D2F-84DD-F1568BC85C26}" dt="2021-01-18T12:51:01.188" v="4225" actId="165"/>
          <ac:spMkLst>
            <pc:docMk/>
            <pc:sldMk cId="742825177" sldId="284"/>
            <ac:spMk id="56" creationId="{088DCF8E-45B9-44CA-9B56-AEB6F7E21307}"/>
          </ac:spMkLst>
        </pc:spChg>
        <pc:spChg chg="mod topLvl">
          <ac:chgData name="Thomas Bolon" userId="b54efb58eeafbc70" providerId="LiveId" clId="{1C196509-B92F-4D2F-84DD-F1568BC85C26}" dt="2021-01-18T12:51:01.188" v="4225" actId="165"/>
          <ac:spMkLst>
            <pc:docMk/>
            <pc:sldMk cId="742825177" sldId="284"/>
            <ac:spMk id="57" creationId="{8271A3D3-709C-4298-8516-ADD12CAD3433}"/>
          </ac:spMkLst>
        </pc:spChg>
        <pc:spChg chg="mod topLvl">
          <ac:chgData name="Thomas Bolon" userId="b54efb58eeafbc70" providerId="LiveId" clId="{1C196509-B92F-4D2F-84DD-F1568BC85C26}" dt="2021-01-18T12:51:01.188" v="4225" actId="165"/>
          <ac:spMkLst>
            <pc:docMk/>
            <pc:sldMk cId="742825177" sldId="284"/>
            <ac:spMk id="58" creationId="{EE9DD3F0-E497-41D4-B679-87776E213380}"/>
          </ac:spMkLst>
        </pc:spChg>
        <pc:spChg chg="mod topLvl">
          <ac:chgData name="Thomas Bolon" userId="b54efb58eeafbc70" providerId="LiveId" clId="{1C196509-B92F-4D2F-84DD-F1568BC85C26}" dt="2021-01-18T12:51:01.188" v="4225" actId="165"/>
          <ac:spMkLst>
            <pc:docMk/>
            <pc:sldMk cId="742825177" sldId="284"/>
            <ac:spMk id="59" creationId="{882AE840-006D-4B22-B978-7BE57933B90D}"/>
          </ac:spMkLst>
        </pc:spChg>
        <pc:spChg chg="mod topLvl">
          <ac:chgData name="Thomas Bolon" userId="b54efb58eeafbc70" providerId="LiveId" clId="{1C196509-B92F-4D2F-84DD-F1568BC85C26}" dt="2021-01-18T12:51:01.188" v="4225" actId="165"/>
          <ac:spMkLst>
            <pc:docMk/>
            <pc:sldMk cId="742825177" sldId="284"/>
            <ac:spMk id="60" creationId="{6C84B705-0A36-467F-9230-E50C2FA1001F}"/>
          </ac:spMkLst>
        </pc:spChg>
        <pc:spChg chg="mod topLvl">
          <ac:chgData name="Thomas Bolon" userId="b54efb58eeafbc70" providerId="LiveId" clId="{1C196509-B92F-4D2F-84DD-F1568BC85C26}" dt="2021-01-18T12:51:01.188" v="4225" actId="165"/>
          <ac:spMkLst>
            <pc:docMk/>
            <pc:sldMk cId="742825177" sldId="284"/>
            <ac:spMk id="61" creationId="{2C0D3D58-2845-450F-B572-5A73220F9852}"/>
          </ac:spMkLst>
        </pc:spChg>
        <pc:spChg chg="mod topLvl">
          <ac:chgData name="Thomas Bolon" userId="b54efb58eeafbc70" providerId="LiveId" clId="{1C196509-B92F-4D2F-84DD-F1568BC85C26}" dt="2021-01-18T12:51:01.188" v="4225" actId="165"/>
          <ac:spMkLst>
            <pc:docMk/>
            <pc:sldMk cId="742825177" sldId="284"/>
            <ac:spMk id="62" creationId="{90A67BBC-9FE2-4F4A-B4BC-3EEFD8FE1F25}"/>
          </ac:spMkLst>
        </pc:spChg>
        <pc:spChg chg="mod topLvl">
          <ac:chgData name="Thomas Bolon" userId="b54efb58eeafbc70" providerId="LiveId" clId="{1C196509-B92F-4D2F-84DD-F1568BC85C26}" dt="2021-01-18T12:51:01.188" v="4225" actId="165"/>
          <ac:spMkLst>
            <pc:docMk/>
            <pc:sldMk cId="742825177" sldId="284"/>
            <ac:spMk id="63" creationId="{F8771D1D-AE1A-45AE-832A-D73B27275CFA}"/>
          </ac:spMkLst>
        </pc:spChg>
        <pc:grpChg chg="add del mod">
          <ac:chgData name="Thomas Bolon" userId="b54efb58eeafbc70" providerId="LiveId" clId="{1C196509-B92F-4D2F-84DD-F1568BC85C26}" dt="2021-01-18T12:50:34.138" v="4217" actId="21"/>
          <ac:grpSpMkLst>
            <pc:docMk/>
            <pc:sldMk cId="742825177" sldId="284"/>
            <ac:grpSpMk id="3" creationId="{BEF287BA-9EB2-44AB-846D-CABADE3CFD99}"/>
          </ac:grpSpMkLst>
        </pc:grpChg>
        <pc:grpChg chg="add del mod">
          <ac:chgData name="Thomas Bolon" userId="b54efb58eeafbc70" providerId="LiveId" clId="{1C196509-B92F-4D2F-84DD-F1568BC85C26}" dt="2021-01-18T12:50:38.464" v="4220"/>
          <ac:grpSpMkLst>
            <pc:docMk/>
            <pc:sldMk cId="742825177" sldId="284"/>
            <ac:grpSpMk id="22" creationId="{B4AEB0A2-DC00-49DC-93DA-D3784FAB77E5}"/>
          </ac:grpSpMkLst>
        </pc:grpChg>
        <pc:grpChg chg="add del mod">
          <ac:chgData name="Thomas Bolon" userId="b54efb58eeafbc70" providerId="LiveId" clId="{1C196509-B92F-4D2F-84DD-F1568BC85C26}" dt="2021-01-18T12:50:48.222" v="4222"/>
          <ac:grpSpMkLst>
            <pc:docMk/>
            <pc:sldMk cId="742825177" sldId="284"/>
            <ac:grpSpMk id="36" creationId="{7C76DFD2-41C8-4D56-9D1F-98C1D1C29E7D}"/>
          </ac:grpSpMkLst>
        </pc:grpChg>
        <pc:grpChg chg="add del mod">
          <ac:chgData name="Thomas Bolon" userId="b54efb58eeafbc70" providerId="LiveId" clId="{1C196509-B92F-4D2F-84DD-F1568BC85C26}" dt="2021-01-18T12:51:01.188" v="4225" actId="165"/>
          <ac:grpSpMkLst>
            <pc:docMk/>
            <pc:sldMk cId="742825177" sldId="284"/>
            <ac:grpSpMk id="50" creationId="{16212E74-E3BA-43CA-B7B8-B5664E052E13}"/>
          </ac:grpSpMkLst>
        </pc:grpChg>
        <pc:cxnChg chg="mod">
          <ac:chgData name="Thomas Bolon" userId="b54efb58eeafbc70" providerId="LiveId" clId="{1C196509-B92F-4D2F-84DD-F1568BC85C26}" dt="2021-01-18T12:50:33.484" v="4216" actId="164"/>
          <ac:cxnSpMkLst>
            <pc:docMk/>
            <pc:sldMk cId="742825177" sldId="284"/>
            <ac:cxnSpMk id="9" creationId="{60630251-66C1-4352-BC71-D8E1A451087A}"/>
          </ac:cxnSpMkLst>
        </pc:cxnChg>
        <pc:cxnChg chg="mod">
          <ac:chgData name="Thomas Bolon" userId="b54efb58eeafbc70" providerId="LiveId" clId="{1C196509-B92F-4D2F-84DD-F1568BC85C26}" dt="2021-01-18T12:50:36.959" v="4219"/>
          <ac:cxnSpMkLst>
            <pc:docMk/>
            <pc:sldMk cId="742825177" sldId="284"/>
            <ac:cxnSpMk id="23" creationId="{B27D746A-4957-4B82-9C2A-1A7027A1489F}"/>
          </ac:cxnSpMkLst>
        </pc:cxnChg>
        <pc:cxnChg chg="mod">
          <ac:chgData name="Thomas Bolon" userId="b54efb58eeafbc70" providerId="LiveId" clId="{1C196509-B92F-4D2F-84DD-F1568BC85C26}" dt="2021-01-18T12:50:47.083" v="4221"/>
          <ac:cxnSpMkLst>
            <pc:docMk/>
            <pc:sldMk cId="742825177" sldId="284"/>
            <ac:cxnSpMk id="37" creationId="{FA8B0CE5-0021-4176-98D2-AEC42655D3D1}"/>
          </ac:cxnSpMkLst>
        </pc:cxnChg>
        <pc:cxnChg chg="mod topLvl">
          <ac:chgData name="Thomas Bolon" userId="b54efb58eeafbc70" providerId="LiveId" clId="{1C196509-B92F-4D2F-84DD-F1568BC85C26}" dt="2021-01-18T12:51:01.188" v="4225" actId="165"/>
          <ac:cxnSpMkLst>
            <pc:docMk/>
            <pc:sldMk cId="742825177" sldId="284"/>
            <ac:cxnSpMk id="51" creationId="{6C24E0E1-CD53-42EC-B69F-4989054CB725}"/>
          </ac:cxnSpMkLst>
        </pc:cxnChg>
      </pc:sldChg>
      <pc:sldChg chg="addSp delSp modSp add mod ord chgLayout">
        <pc:chgData name="Thomas Bolon" userId="b54efb58eeafbc70" providerId="LiveId" clId="{1C196509-B92F-4D2F-84DD-F1568BC85C26}" dt="2021-01-18T13:37:32.539" v="4991" actId="20577"/>
        <pc:sldMkLst>
          <pc:docMk/>
          <pc:sldMk cId="458458261" sldId="285"/>
        </pc:sldMkLst>
        <pc:spChg chg="mod ord">
          <ac:chgData name="Thomas Bolon" userId="b54efb58eeafbc70" providerId="LiveId" clId="{1C196509-B92F-4D2F-84DD-F1568BC85C26}" dt="2021-01-18T12:49:57.681" v="4206" actId="6264"/>
          <ac:spMkLst>
            <pc:docMk/>
            <pc:sldMk cId="458458261" sldId="285"/>
            <ac:spMk id="2" creationId="{372D63E1-7CBB-4771-A0B3-43B2DFD988F6}"/>
          </ac:spMkLst>
        </pc:spChg>
        <pc:spChg chg="add del mod">
          <ac:chgData name="Thomas Bolon" userId="b54efb58eeafbc70" providerId="LiveId" clId="{1C196509-B92F-4D2F-84DD-F1568BC85C26}" dt="2021-01-18T12:49:57.681" v="4206" actId="6264"/>
          <ac:spMkLst>
            <pc:docMk/>
            <pc:sldMk cId="458458261" sldId="285"/>
            <ac:spMk id="3" creationId="{2FC43549-3242-42F3-8B17-8B0F12708E51}"/>
          </ac:spMkLst>
        </pc:spChg>
        <pc:spChg chg="add mod ord">
          <ac:chgData name="Thomas Bolon" userId="b54efb58eeafbc70" providerId="LiveId" clId="{1C196509-B92F-4D2F-84DD-F1568BC85C26}" dt="2021-01-18T13:37:32.539" v="4991" actId="20577"/>
          <ac:spMkLst>
            <pc:docMk/>
            <pc:sldMk cId="458458261" sldId="285"/>
            <ac:spMk id="4" creationId="{987C7471-FADB-4B71-952D-50C4DA89E864}"/>
          </ac:spMkLst>
        </pc:spChg>
        <pc:spChg chg="del mod">
          <ac:chgData name="Thomas Bolon" userId="b54efb58eeafbc70" providerId="LiveId" clId="{1C196509-B92F-4D2F-84DD-F1568BC85C26}" dt="2021-01-18T12:49:56.351" v="4205" actId="478"/>
          <ac:spMkLst>
            <pc:docMk/>
            <pc:sldMk cId="458458261" sldId="285"/>
            <ac:spMk id="23" creationId="{E3A95F90-C8C1-4B7A-9874-C70F8925A058}"/>
          </ac:spMkLst>
        </pc:spChg>
        <pc:graphicFrameChg chg="add del mod">
          <ac:chgData name="Thomas Bolon" userId="b54efb58eeafbc70" providerId="LiveId" clId="{1C196509-B92F-4D2F-84DD-F1568BC85C26}" dt="2021-01-18T12:56:09.249" v="4293" actId="478"/>
          <ac:graphicFrameMkLst>
            <pc:docMk/>
            <pc:sldMk cId="458458261" sldId="285"/>
            <ac:graphicFrameMk id="6" creationId="{CC5E58AE-D6E5-4272-9A2A-007C75C78C6A}"/>
          </ac:graphicFrameMkLst>
        </pc:graphicFrameChg>
        <pc:graphicFrameChg chg="add mod">
          <ac:chgData name="Thomas Bolon" userId="b54efb58eeafbc70" providerId="LiveId" clId="{1C196509-B92F-4D2F-84DD-F1568BC85C26}" dt="2021-01-18T12:56:18.927" v="4296" actId="13822"/>
          <ac:graphicFrameMkLst>
            <pc:docMk/>
            <pc:sldMk cId="458458261" sldId="285"/>
            <ac:graphicFrameMk id="7" creationId="{D0904F52-16A2-4FE6-AC24-52350540A8AC}"/>
          </ac:graphicFrameMkLst>
        </pc:graphicFrameChg>
      </pc:sldChg>
      <pc:sldChg chg="addSp delSp modSp add mod chgLayout">
        <pc:chgData name="Thomas Bolon" userId="b54efb58eeafbc70" providerId="LiveId" clId="{1C196509-B92F-4D2F-84DD-F1568BC85C26}" dt="2021-01-18T10:25:16.124" v="2494" actId="1076"/>
        <pc:sldMkLst>
          <pc:docMk/>
          <pc:sldMk cId="4017118447" sldId="286"/>
        </pc:sldMkLst>
        <pc:spChg chg="mod ord">
          <ac:chgData name="Thomas Bolon" userId="b54efb58eeafbc70" providerId="LiveId" clId="{1C196509-B92F-4D2F-84DD-F1568BC85C26}" dt="2021-01-18T10:24:48.509" v="2490" actId="700"/>
          <ac:spMkLst>
            <pc:docMk/>
            <pc:sldMk cId="4017118447" sldId="286"/>
            <ac:spMk id="2" creationId="{372D63E1-7CBB-4771-A0B3-43B2DFD988F6}"/>
          </ac:spMkLst>
        </pc:spChg>
        <pc:spChg chg="add del mod ord">
          <ac:chgData name="Thomas Bolon" userId="b54efb58eeafbc70" providerId="LiveId" clId="{1C196509-B92F-4D2F-84DD-F1568BC85C26}" dt="2021-01-18T10:24:59.134" v="2491" actId="22"/>
          <ac:spMkLst>
            <pc:docMk/>
            <pc:sldMk cId="4017118447" sldId="286"/>
            <ac:spMk id="3" creationId="{473304EA-99EE-452E-83A7-274660153845}"/>
          </ac:spMkLst>
        </pc:spChg>
        <pc:spChg chg="del">
          <ac:chgData name="Thomas Bolon" userId="b54efb58eeafbc70" providerId="LiveId" clId="{1C196509-B92F-4D2F-84DD-F1568BC85C26}" dt="2021-01-18T10:24:43.672" v="2489" actId="478"/>
          <ac:spMkLst>
            <pc:docMk/>
            <pc:sldMk cId="4017118447" sldId="286"/>
            <ac:spMk id="6" creationId="{3AF933C2-B81B-4BA6-8B59-10B8282C88C3}"/>
          </ac:spMkLst>
        </pc:spChg>
        <pc:spChg chg="del">
          <ac:chgData name="Thomas Bolon" userId="b54efb58eeafbc70" providerId="LiveId" clId="{1C196509-B92F-4D2F-84DD-F1568BC85C26}" dt="2021-01-18T10:24:43.672" v="2489" actId="478"/>
          <ac:spMkLst>
            <pc:docMk/>
            <pc:sldMk cId="4017118447" sldId="286"/>
            <ac:spMk id="11" creationId="{24A9A551-FBE3-4CBC-9585-5C6546915940}"/>
          </ac:spMkLst>
        </pc:spChg>
        <pc:spChg chg="del">
          <ac:chgData name="Thomas Bolon" userId="b54efb58eeafbc70" providerId="LiveId" clId="{1C196509-B92F-4D2F-84DD-F1568BC85C26}" dt="2021-01-18T10:24:43.672" v="2489" actId="478"/>
          <ac:spMkLst>
            <pc:docMk/>
            <pc:sldMk cId="4017118447" sldId="286"/>
            <ac:spMk id="12" creationId="{0A34FC0F-5EDF-470B-92B5-09F0FFA3AA9F}"/>
          </ac:spMkLst>
        </pc:spChg>
        <pc:spChg chg="del">
          <ac:chgData name="Thomas Bolon" userId="b54efb58eeafbc70" providerId="LiveId" clId="{1C196509-B92F-4D2F-84DD-F1568BC85C26}" dt="2021-01-18T10:24:43.672" v="2489" actId="478"/>
          <ac:spMkLst>
            <pc:docMk/>
            <pc:sldMk cId="4017118447" sldId="286"/>
            <ac:spMk id="13" creationId="{46B439FD-A090-470E-A57D-FF5168D8388F}"/>
          </ac:spMkLst>
        </pc:spChg>
        <pc:spChg chg="del">
          <ac:chgData name="Thomas Bolon" userId="b54efb58eeafbc70" providerId="LiveId" clId="{1C196509-B92F-4D2F-84DD-F1568BC85C26}" dt="2021-01-18T10:24:43.672" v="2489" actId="478"/>
          <ac:spMkLst>
            <pc:docMk/>
            <pc:sldMk cId="4017118447" sldId="286"/>
            <ac:spMk id="14" creationId="{5026D516-D84B-424C-A5DF-CCAB340FC8A1}"/>
          </ac:spMkLst>
        </pc:spChg>
        <pc:spChg chg="del">
          <ac:chgData name="Thomas Bolon" userId="b54efb58eeafbc70" providerId="LiveId" clId="{1C196509-B92F-4D2F-84DD-F1568BC85C26}" dt="2021-01-18T10:24:43.672" v="2489" actId="478"/>
          <ac:spMkLst>
            <pc:docMk/>
            <pc:sldMk cId="4017118447" sldId="286"/>
            <ac:spMk id="15" creationId="{53178FE0-18CA-4A6D-A5DF-43ADF1E8D7F8}"/>
          </ac:spMkLst>
        </pc:spChg>
        <pc:spChg chg="del">
          <ac:chgData name="Thomas Bolon" userId="b54efb58eeafbc70" providerId="LiveId" clId="{1C196509-B92F-4D2F-84DD-F1568BC85C26}" dt="2021-01-18T10:24:43.672" v="2489" actId="478"/>
          <ac:spMkLst>
            <pc:docMk/>
            <pc:sldMk cId="4017118447" sldId="286"/>
            <ac:spMk id="35" creationId="{FEC6D65C-3953-4230-A970-96E2CE221CAA}"/>
          </ac:spMkLst>
        </pc:spChg>
        <pc:spChg chg="del">
          <ac:chgData name="Thomas Bolon" userId="b54efb58eeafbc70" providerId="LiveId" clId="{1C196509-B92F-4D2F-84DD-F1568BC85C26}" dt="2021-01-18T10:24:43.672" v="2489" actId="478"/>
          <ac:spMkLst>
            <pc:docMk/>
            <pc:sldMk cId="4017118447" sldId="286"/>
            <ac:spMk id="48" creationId="{E58FAE81-E265-4083-93F4-F513621941AE}"/>
          </ac:spMkLst>
        </pc:spChg>
        <pc:spChg chg="del">
          <ac:chgData name="Thomas Bolon" userId="b54efb58eeafbc70" providerId="LiveId" clId="{1C196509-B92F-4D2F-84DD-F1568BC85C26}" dt="2021-01-18T10:24:43.672" v="2489" actId="478"/>
          <ac:spMkLst>
            <pc:docMk/>
            <pc:sldMk cId="4017118447" sldId="286"/>
            <ac:spMk id="49" creationId="{4409DCBE-8FEE-4FE2-80B3-51868BB9BF6D}"/>
          </ac:spMkLst>
        </pc:spChg>
        <pc:spChg chg="del">
          <ac:chgData name="Thomas Bolon" userId="b54efb58eeafbc70" providerId="LiveId" clId="{1C196509-B92F-4D2F-84DD-F1568BC85C26}" dt="2021-01-18T10:24:43.672" v="2489" actId="478"/>
          <ac:spMkLst>
            <pc:docMk/>
            <pc:sldMk cId="4017118447" sldId="286"/>
            <ac:spMk id="50" creationId="{3F131D0A-9269-4411-9D7A-FCDBAEF432E7}"/>
          </ac:spMkLst>
        </pc:spChg>
        <pc:spChg chg="del">
          <ac:chgData name="Thomas Bolon" userId="b54efb58eeafbc70" providerId="LiveId" clId="{1C196509-B92F-4D2F-84DD-F1568BC85C26}" dt="2021-01-18T10:24:43.672" v="2489" actId="478"/>
          <ac:spMkLst>
            <pc:docMk/>
            <pc:sldMk cId="4017118447" sldId="286"/>
            <ac:spMk id="51" creationId="{1B6C6A79-BD7D-4AE2-A8F3-870EAEA466AD}"/>
          </ac:spMkLst>
        </pc:spChg>
        <pc:spChg chg="del">
          <ac:chgData name="Thomas Bolon" userId="b54efb58eeafbc70" providerId="LiveId" clId="{1C196509-B92F-4D2F-84DD-F1568BC85C26}" dt="2021-01-18T10:24:43.672" v="2489" actId="478"/>
          <ac:spMkLst>
            <pc:docMk/>
            <pc:sldMk cId="4017118447" sldId="286"/>
            <ac:spMk id="52" creationId="{F3AB940F-BE62-4E52-8EFF-ED61E07C8F5C}"/>
          </ac:spMkLst>
        </pc:spChg>
        <pc:picChg chg="add mod ord">
          <ac:chgData name="Thomas Bolon" userId="b54efb58eeafbc70" providerId="LiveId" clId="{1C196509-B92F-4D2F-84DD-F1568BC85C26}" dt="2021-01-18T10:25:01.516" v="2492" actId="1076"/>
          <ac:picMkLst>
            <pc:docMk/>
            <pc:sldMk cId="4017118447" sldId="286"/>
            <ac:picMk id="5" creationId="{C56329AD-1711-4C86-9B6C-326E3C1856E3}"/>
          </ac:picMkLst>
        </pc:picChg>
        <pc:picChg chg="add mod">
          <ac:chgData name="Thomas Bolon" userId="b54efb58eeafbc70" providerId="LiveId" clId="{1C196509-B92F-4D2F-84DD-F1568BC85C26}" dt="2021-01-18T10:25:16.124" v="2494" actId="1076"/>
          <ac:picMkLst>
            <pc:docMk/>
            <pc:sldMk cId="4017118447" sldId="286"/>
            <ac:picMk id="8" creationId="{73D2E4A8-C7C2-4822-85E4-234C36122804}"/>
          </ac:picMkLst>
        </pc:picChg>
        <pc:cxnChg chg="del mod">
          <ac:chgData name="Thomas Bolon" userId="b54efb58eeafbc70" providerId="LiveId" clId="{1C196509-B92F-4D2F-84DD-F1568BC85C26}" dt="2021-01-18T10:24:43.672" v="2489" actId="478"/>
          <ac:cxnSpMkLst>
            <pc:docMk/>
            <pc:sldMk cId="4017118447" sldId="286"/>
            <ac:cxnSpMk id="19" creationId="{E99D89FB-B3B5-4C11-96A4-F458A4F23E5E}"/>
          </ac:cxnSpMkLst>
        </pc:cxnChg>
        <pc:cxnChg chg="del mod">
          <ac:chgData name="Thomas Bolon" userId="b54efb58eeafbc70" providerId="LiveId" clId="{1C196509-B92F-4D2F-84DD-F1568BC85C26}" dt="2021-01-18T10:24:43.672" v="2489" actId="478"/>
          <ac:cxnSpMkLst>
            <pc:docMk/>
            <pc:sldMk cId="4017118447" sldId="286"/>
            <ac:cxnSpMk id="21" creationId="{7A0DAB71-DF3B-4E6B-9F6D-B61BC1E63278}"/>
          </ac:cxnSpMkLst>
        </pc:cxnChg>
        <pc:cxnChg chg="del mod">
          <ac:chgData name="Thomas Bolon" userId="b54efb58eeafbc70" providerId="LiveId" clId="{1C196509-B92F-4D2F-84DD-F1568BC85C26}" dt="2021-01-18T10:24:43.672" v="2489" actId="478"/>
          <ac:cxnSpMkLst>
            <pc:docMk/>
            <pc:sldMk cId="4017118447" sldId="286"/>
            <ac:cxnSpMk id="24" creationId="{8825C45F-66D3-4B49-99D7-BD64AE6BC180}"/>
          </ac:cxnSpMkLst>
        </pc:cxnChg>
        <pc:cxnChg chg="del mod">
          <ac:chgData name="Thomas Bolon" userId="b54efb58eeafbc70" providerId="LiveId" clId="{1C196509-B92F-4D2F-84DD-F1568BC85C26}" dt="2021-01-18T10:24:43.672" v="2489" actId="478"/>
          <ac:cxnSpMkLst>
            <pc:docMk/>
            <pc:sldMk cId="4017118447" sldId="286"/>
            <ac:cxnSpMk id="26" creationId="{57BCF771-E0B3-4856-851A-F7C94F340E59}"/>
          </ac:cxnSpMkLst>
        </pc:cxnChg>
        <pc:cxnChg chg="del mod">
          <ac:chgData name="Thomas Bolon" userId="b54efb58eeafbc70" providerId="LiveId" clId="{1C196509-B92F-4D2F-84DD-F1568BC85C26}" dt="2021-01-18T10:24:43.672" v="2489" actId="478"/>
          <ac:cxnSpMkLst>
            <pc:docMk/>
            <pc:sldMk cId="4017118447" sldId="286"/>
            <ac:cxnSpMk id="47" creationId="{50D39BAF-1A73-4A5D-8675-510E88006B3D}"/>
          </ac:cxnSpMkLst>
        </pc:cxnChg>
      </pc:sldChg>
      <pc:sldChg chg="addSp delSp modSp add del mod">
        <pc:chgData name="Thomas Bolon" userId="b54efb58eeafbc70" providerId="LiveId" clId="{1C196509-B92F-4D2F-84DD-F1568BC85C26}" dt="2021-01-18T10:36:39.314" v="2721" actId="47"/>
        <pc:sldMkLst>
          <pc:docMk/>
          <pc:sldMk cId="1224165941" sldId="287"/>
        </pc:sldMkLst>
        <pc:spChg chg="add mod">
          <ac:chgData name="Thomas Bolon" userId="b54efb58eeafbc70" providerId="LiveId" clId="{1C196509-B92F-4D2F-84DD-F1568BC85C26}" dt="2021-01-18T10:31:59.482" v="2603" actId="164"/>
          <ac:spMkLst>
            <pc:docMk/>
            <pc:sldMk cId="1224165941" sldId="287"/>
            <ac:spMk id="3" creationId="{FDB9C70B-9ADF-43D0-8DE0-8AADBB4A0C7C}"/>
          </ac:spMkLst>
        </pc:spChg>
        <pc:spChg chg="add mod ord">
          <ac:chgData name="Thomas Bolon" userId="b54efb58eeafbc70" providerId="LiveId" clId="{1C196509-B92F-4D2F-84DD-F1568BC85C26}" dt="2021-01-18T10:31:59.482" v="2603" actId="164"/>
          <ac:spMkLst>
            <pc:docMk/>
            <pc:sldMk cId="1224165941" sldId="287"/>
            <ac:spMk id="4" creationId="{6B777B92-FECE-4A03-ADC7-F7AD16954EBB}"/>
          </ac:spMkLst>
        </pc:spChg>
        <pc:spChg chg="add mod">
          <ac:chgData name="Thomas Bolon" userId="b54efb58eeafbc70" providerId="LiveId" clId="{1C196509-B92F-4D2F-84DD-F1568BC85C26}" dt="2021-01-18T10:31:59.482" v="2603" actId="164"/>
          <ac:spMkLst>
            <pc:docMk/>
            <pc:sldMk cId="1224165941" sldId="287"/>
            <ac:spMk id="5" creationId="{EBCC0811-AC52-4449-8FBC-F31487CAAD96}"/>
          </ac:spMkLst>
        </pc:spChg>
        <pc:spChg chg="add del mod">
          <ac:chgData name="Thomas Bolon" userId="b54efb58eeafbc70" providerId="LiveId" clId="{1C196509-B92F-4D2F-84DD-F1568BC85C26}" dt="2021-01-18T10:36:38.436" v="2720" actId="478"/>
          <ac:spMkLst>
            <pc:docMk/>
            <pc:sldMk cId="1224165941" sldId="287"/>
            <ac:spMk id="7" creationId="{05FFE654-0287-4999-8693-B961A42C0507}"/>
          </ac:spMkLst>
        </pc:spChg>
        <pc:spChg chg="add del mod ord">
          <ac:chgData name="Thomas Bolon" userId="b54efb58eeafbc70" providerId="LiveId" clId="{1C196509-B92F-4D2F-84DD-F1568BC85C26}" dt="2021-01-18T10:36:34.564" v="2719" actId="478"/>
          <ac:spMkLst>
            <pc:docMk/>
            <pc:sldMk cId="1224165941" sldId="287"/>
            <ac:spMk id="8" creationId="{495FD4EB-228B-43A6-A047-042635EF745C}"/>
          </ac:spMkLst>
        </pc:spChg>
        <pc:spChg chg="add del mod">
          <ac:chgData name="Thomas Bolon" userId="b54efb58eeafbc70" providerId="LiveId" clId="{1C196509-B92F-4D2F-84DD-F1568BC85C26}" dt="2021-01-18T10:28:21.578" v="2571" actId="478"/>
          <ac:spMkLst>
            <pc:docMk/>
            <pc:sldMk cId="1224165941" sldId="287"/>
            <ac:spMk id="9" creationId="{C4378269-0B5E-4B25-BC8B-25A50B983E3E}"/>
          </ac:spMkLst>
        </pc:spChg>
        <pc:spChg chg="add del mod">
          <ac:chgData name="Thomas Bolon" userId="b54efb58eeafbc70" providerId="LiveId" clId="{1C196509-B92F-4D2F-84DD-F1568BC85C26}" dt="2021-01-18T10:28:24.242" v="2572" actId="478"/>
          <ac:spMkLst>
            <pc:docMk/>
            <pc:sldMk cId="1224165941" sldId="287"/>
            <ac:spMk id="10" creationId="{A7C71BD2-79B5-410D-9FEE-69051015853D}"/>
          </ac:spMkLst>
        </pc:spChg>
        <pc:spChg chg="add del mod">
          <ac:chgData name="Thomas Bolon" userId="b54efb58eeafbc70" providerId="LiveId" clId="{1C196509-B92F-4D2F-84DD-F1568BC85C26}" dt="2021-01-18T10:28:24.242" v="2572" actId="478"/>
          <ac:spMkLst>
            <pc:docMk/>
            <pc:sldMk cId="1224165941" sldId="287"/>
            <ac:spMk id="11" creationId="{2FE2F1D1-0459-47F4-AC7B-F3AB0C87A712}"/>
          </ac:spMkLst>
        </pc:spChg>
        <pc:spChg chg="add mod">
          <ac:chgData name="Thomas Bolon" userId="b54efb58eeafbc70" providerId="LiveId" clId="{1C196509-B92F-4D2F-84DD-F1568BC85C26}" dt="2021-01-18T10:36:00.295" v="2699" actId="164"/>
          <ac:spMkLst>
            <pc:docMk/>
            <pc:sldMk cId="1224165941" sldId="287"/>
            <ac:spMk id="12" creationId="{601778F7-4952-4908-9C64-6AC12430D0C7}"/>
          </ac:spMkLst>
        </pc:spChg>
        <pc:spChg chg="add del mod">
          <ac:chgData name="Thomas Bolon" userId="b54efb58eeafbc70" providerId="LiveId" clId="{1C196509-B92F-4D2F-84DD-F1568BC85C26}" dt="2021-01-18T10:31:52.318" v="2602" actId="478"/>
          <ac:spMkLst>
            <pc:docMk/>
            <pc:sldMk cId="1224165941" sldId="287"/>
            <ac:spMk id="13" creationId="{49BB9A76-6C45-437C-A9EB-AA1EA6E4D74B}"/>
          </ac:spMkLst>
        </pc:spChg>
        <pc:spChg chg="add del mod">
          <ac:chgData name="Thomas Bolon" userId="b54efb58eeafbc70" providerId="LiveId" clId="{1C196509-B92F-4D2F-84DD-F1568BC85C26}" dt="2021-01-18T10:32:02.734" v="2606" actId="478"/>
          <ac:spMkLst>
            <pc:docMk/>
            <pc:sldMk cId="1224165941" sldId="287"/>
            <ac:spMk id="14" creationId="{E9A8DF97-86E9-40A7-B1DB-72F066AFD64F}"/>
          </ac:spMkLst>
        </pc:spChg>
        <pc:spChg chg="add del mod">
          <ac:chgData name="Thomas Bolon" userId="b54efb58eeafbc70" providerId="LiveId" clId="{1C196509-B92F-4D2F-84DD-F1568BC85C26}" dt="2021-01-18T10:32:04.382" v="2607" actId="478"/>
          <ac:spMkLst>
            <pc:docMk/>
            <pc:sldMk cId="1224165941" sldId="287"/>
            <ac:spMk id="15" creationId="{260DFB4D-8F09-4165-B788-2B9BF55ADCCB}"/>
          </ac:spMkLst>
        </pc:spChg>
        <pc:spChg chg="add del mod">
          <ac:chgData name="Thomas Bolon" userId="b54efb58eeafbc70" providerId="LiveId" clId="{1C196509-B92F-4D2F-84DD-F1568BC85C26}" dt="2021-01-18T10:31:35.718" v="2595" actId="478"/>
          <ac:spMkLst>
            <pc:docMk/>
            <pc:sldMk cId="1224165941" sldId="287"/>
            <ac:spMk id="16" creationId="{21353395-49E8-4E81-B7EB-22ECB2277AF2}"/>
          </ac:spMkLst>
        </pc:spChg>
        <pc:spChg chg="add del mod">
          <ac:chgData name="Thomas Bolon" userId="b54efb58eeafbc70" providerId="LiveId" clId="{1C196509-B92F-4D2F-84DD-F1568BC85C26}" dt="2021-01-18T10:32:00.972" v="2604" actId="478"/>
          <ac:spMkLst>
            <pc:docMk/>
            <pc:sldMk cId="1224165941" sldId="287"/>
            <ac:spMk id="17" creationId="{6C1AECEA-64F1-4B9D-A4F1-33190138F19F}"/>
          </ac:spMkLst>
        </pc:spChg>
        <pc:spChg chg="add del mod">
          <ac:chgData name="Thomas Bolon" userId="b54efb58eeafbc70" providerId="LiveId" clId="{1C196509-B92F-4D2F-84DD-F1568BC85C26}" dt="2021-01-18T10:32:16.036" v="2611" actId="478"/>
          <ac:spMkLst>
            <pc:docMk/>
            <pc:sldMk cId="1224165941" sldId="287"/>
            <ac:spMk id="18" creationId="{65824173-4BDA-46F1-8E35-79226B20D6B2}"/>
          </ac:spMkLst>
        </pc:spChg>
        <pc:spChg chg="add del mod">
          <ac:chgData name="Thomas Bolon" userId="b54efb58eeafbc70" providerId="LiveId" clId="{1C196509-B92F-4D2F-84DD-F1568BC85C26}" dt="2021-01-18T10:32:14.757" v="2610" actId="478"/>
          <ac:spMkLst>
            <pc:docMk/>
            <pc:sldMk cId="1224165941" sldId="287"/>
            <ac:spMk id="19" creationId="{CCEC479A-8672-4B66-A595-C00348F276E4}"/>
          </ac:spMkLst>
        </pc:spChg>
        <pc:spChg chg="mod">
          <ac:chgData name="Thomas Bolon" userId="b54efb58eeafbc70" providerId="LiveId" clId="{1C196509-B92F-4D2F-84DD-F1568BC85C26}" dt="2021-01-18T10:32:08.114" v="2608"/>
          <ac:spMkLst>
            <pc:docMk/>
            <pc:sldMk cId="1224165941" sldId="287"/>
            <ac:spMk id="22" creationId="{D66D2471-12BD-4BA0-9868-50CD72A29349}"/>
          </ac:spMkLst>
        </pc:spChg>
        <pc:spChg chg="mod">
          <ac:chgData name="Thomas Bolon" userId="b54efb58eeafbc70" providerId="LiveId" clId="{1C196509-B92F-4D2F-84DD-F1568BC85C26}" dt="2021-01-18T10:32:08.114" v="2608"/>
          <ac:spMkLst>
            <pc:docMk/>
            <pc:sldMk cId="1224165941" sldId="287"/>
            <ac:spMk id="23" creationId="{63242A19-0A03-4829-ADA9-009AECBD73CD}"/>
          </ac:spMkLst>
        </pc:spChg>
        <pc:spChg chg="mod">
          <ac:chgData name="Thomas Bolon" userId="b54efb58eeafbc70" providerId="LiveId" clId="{1C196509-B92F-4D2F-84DD-F1568BC85C26}" dt="2021-01-18T10:32:08.114" v="2608"/>
          <ac:spMkLst>
            <pc:docMk/>
            <pc:sldMk cId="1224165941" sldId="287"/>
            <ac:spMk id="24" creationId="{A979C186-327E-4541-864D-D6863B9E28AE}"/>
          </ac:spMkLst>
        </pc:spChg>
        <pc:spChg chg="mod">
          <ac:chgData name="Thomas Bolon" userId="b54efb58eeafbc70" providerId="LiveId" clId="{1C196509-B92F-4D2F-84DD-F1568BC85C26}" dt="2021-01-18T10:32:18.355" v="2612"/>
          <ac:spMkLst>
            <pc:docMk/>
            <pc:sldMk cId="1224165941" sldId="287"/>
            <ac:spMk id="26" creationId="{75576BD8-84FE-4389-839E-D5F013247349}"/>
          </ac:spMkLst>
        </pc:spChg>
        <pc:spChg chg="mod">
          <ac:chgData name="Thomas Bolon" userId="b54efb58eeafbc70" providerId="LiveId" clId="{1C196509-B92F-4D2F-84DD-F1568BC85C26}" dt="2021-01-18T10:32:18.355" v="2612"/>
          <ac:spMkLst>
            <pc:docMk/>
            <pc:sldMk cId="1224165941" sldId="287"/>
            <ac:spMk id="27" creationId="{7CE5BDDF-5A47-4D81-891E-7195DE5DBDBE}"/>
          </ac:spMkLst>
        </pc:spChg>
        <pc:spChg chg="mod">
          <ac:chgData name="Thomas Bolon" userId="b54efb58eeafbc70" providerId="LiveId" clId="{1C196509-B92F-4D2F-84DD-F1568BC85C26}" dt="2021-01-18T10:32:18.355" v="2612"/>
          <ac:spMkLst>
            <pc:docMk/>
            <pc:sldMk cId="1224165941" sldId="287"/>
            <ac:spMk id="28" creationId="{0199A104-E8E0-4589-A364-A9D058DB4AB6}"/>
          </ac:spMkLst>
        </pc:spChg>
        <pc:spChg chg="add del mod">
          <ac:chgData name="Thomas Bolon" userId="b54efb58eeafbc70" providerId="LiveId" clId="{1C196509-B92F-4D2F-84DD-F1568BC85C26}" dt="2021-01-18T10:33:08.553" v="2630" actId="478"/>
          <ac:spMkLst>
            <pc:docMk/>
            <pc:sldMk cId="1224165941" sldId="287"/>
            <ac:spMk id="29" creationId="{DF1D4A2C-86BF-4F4D-BCD4-B9471ACFFFF9}"/>
          </ac:spMkLst>
        </pc:spChg>
        <pc:spChg chg="add del mod">
          <ac:chgData name="Thomas Bolon" userId="b54efb58eeafbc70" providerId="LiveId" clId="{1C196509-B92F-4D2F-84DD-F1568BC85C26}" dt="2021-01-18T10:36:38.436" v="2720" actId="478"/>
          <ac:spMkLst>
            <pc:docMk/>
            <pc:sldMk cId="1224165941" sldId="287"/>
            <ac:spMk id="30" creationId="{67A0C35C-DB13-46C9-A016-DBE70460FDA2}"/>
          </ac:spMkLst>
        </pc:spChg>
        <pc:grpChg chg="add del mod">
          <ac:chgData name="Thomas Bolon" userId="b54efb58eeafbc70" providerId="LiveId" clId="{1C196509-B92F-4D2F-84DD-F1568BC85C26}" dt="2021-01-18T10:36:38.436" v="2720" actId="478"/>
          <ac:grpSpMkLst>
            <pc:docMk/>
            <pc:sldMk cId="1224165941" sldId="287"/>
            <ac:grpSpMk id="20" creationId="{ED4BDAB3-0A78-407C-BDFB-E25BB1248B62}"/>
          </ac:grpSpMkLst>
        </pc:grpChg>
        <pc:grpChg chg="add mod">
          <ac:chgData name="Thomas Bolon" userId="b54efb58eeafbc70" providerId="LiveId" clId="{1C196509-B92F-4D2F-84DD-F1568BC85C26}" dt="2021-01-18T10:36:00.295" v="2699" actId="164"/>
          <ac:grpSpMkLst>
            <pc:docMk/>
            <pc:sldMk cId="1224165941" sldId="287"/>
            <ac:grpSpMk id="21" creationId="{2BCFBAB1-2CC2-4C17-A451-6D7D0A1ABC90}"/>
          </ac:grpSpMkLst>
        </pc:grpChg>
        <pc:grpChg chg="add del mod">
          <ac:chgData name="Thomas Bolon" userId="b54efb58eeafbc70" providerId="LiveId" clId="{1C196509-B92F-4D2F-84DD-F1568BC85C26}" dt="2021-01-18T10:36:38.436" v="2720" actId="478"/>
          <ac:grpSpMkLst>
            <pc:docMk/>
            <pc:sldMk cId="1224165941" sldId="287"/>
            <ac:grpSpMk id="25" creationId="{61B299A9-1332-4378-841E-CB2232683DFC}"/>
          </ac:grpSpMkLst>
        </pc:grpChg>
        <pc:grpChg chg="add del mod">
          <ac:chgData name="Thomas Bolon" userId="b54efb58eeafbc70" providerId="LiveId" clId="{1C196509-B92F-4D2F-84DD-F1568BC85C26}" dt="2021-01-18T10:36:38.436" v="2720" actId="478"/>
          <ac:grpSpMkLst>
            <pc:docMk/>
            <pc:sldMk cId="1224165941" sldId="287"/>
            <ac:grpSpMk id="41" creationId="{A24207F0-21ED-49EF-AC8D-CA27B5835A38}"/>
          </ac:grpSpMkLst>
        </pc:grpChg>
        <pc:picChg chg="del">
          <ac:chgData name="Thomas Bolon" userId="b54efb58eeafbc70" providerId="LiveId" clId="{1C196509-B92F-4D2F-84DD-F1568BC85C26}" dt="2021-01-18T10:25:48.436" v="2496" actId="478"/>
          <ac:picMkLst>
            <pc:docMk/>
            <pc:sldMk cId="1224165941" sldId="287"/>
            <ac:picMk id="6" creationId="{DA79F92C-DE36-44F8-AEBF-D88069357B95}"/>
          </ac:picMkLst>
        </pc:picChg>
        <pc:cxnChg chg="add mod">
          <ac:chgData name="Thomas Bolon" userId="b54efb58eeafbc70" providerId="LiveId" clId="{1C196509-B92F-4D2F-84DD-F1568BC85C26}" dt="2021-01-18T10:36:00.295" v="2699" actId="164"/>
          <ac:cxnSpMkLst>
            <pc:docMk/>
            <pc:sldMk cId="1224165941" sldId="287"/>
            <ac:cxnSpMk id="32" creationId="{08B5074C-A58A-461C-A1BB-2B829A50D9E9}"/>
          </ac:cxnSpMkLst>
        </pc:cxnChg>
        <pc:cxnChg chg="add del mod">
          <ac:chgData name="Thomas Bolon" userId="b54efb58eeafbc70" providerId="LiveId" clId="{1C196509-B92F-4D2F-84DD-F1568BC85C26}" dt="2021-01-18T10:34:02.755" v="2687" actId="478"/>
          <ac:cxnSpMkLst>
            <pc:docMk/>
            <pc:sldMk cId="1224165941" sldId="287"/>
            <ac:cxnSpMk id="34" creationId="{AA5F6061-2635-4E97-86FE-911A83D3331C}"/>
          </ac:cxnSpMkLst>
        </pc:cxnChg>
        <pc:cxnChg chg="add del mod">
          <ac:chgData name="Thomas Bolon" userId="b54efb58eeafbc70" providerId="LiveId" clId="{1C196509-B92F-4D2F-84DD-F1568BC85C26}" dt="2021-01-18T10:36:38.436" v="2720" actId="478"/>
          <ac:cxnSpMkLst>
            <pc:docMk/>
            <pc:sldMk cId="1224165941" sldId="287"/>
            <ac:cxnSpMk id="36" creationId="{5DDF44CA-83BF-4B28-A2FE-F9B73CED4EC1}"/>
          </ac:cxnSpMkLst>
        </pc:cxnChg>
        <pc:cxnChg chg="add del mod">
          <ac:chgData name="Thomas Bolon" userId="b54efb58eeafbc70" providerId="LiveId" clId="{1C196509-B92F-4D2F-84DD-F1568BC85C26}" dt="2021-01-18T10:36:38.436" v="2720" actId="478"/>
          <ac:cxnSpMkLst>
            <pc:docMk/>
            <pc:sldMk cId="1224165941" sldId="287"/>
            <ac:cxnSpMk id="38" creationId="{84D37790-8D26-4D9F-AD51-B2A9B4947E2F}"/>
          </ac:cxnSpMkLst>
        </pc:cxnChg>
        <pc:cxnChg chg="add del mod">
          <ac:chgData name="Thomas Bolon" userId="b54efb58eeafbc70" providerId="LiveId" clId="{1C196509-B92F-4D2F-84DD-F1568BC85C26}" dt="2021-01-18T10:36:38.436" v="2720" actId="478"/>
          <ac:cxnSpMkLst>
            <pc:docMk/>
            <pc:sldMk cId="1224165941" sldId="287"/>
            <ac:cxnSpMk id="40" creationId="{BD82BC7E-7795-4A46-BF61-2C37F2BCBD74}"/>
          </ac:cxnSpMkLst>
        </pc:cxnChg>
      </pc:sldChg>
      <pc:sldChg chg="delSp modSp add mod ord">
        <pc:chgData name="Thomas Bolon" userId="b54efb58eeafbc70" providerId="LiveId" clId="{1C196509-B92F-4D2F-84DD-F1568BC85C26}" dt="2021-01-18T12:57:26.516" v="4300"/>
        <pc:sldMkLst>
          <pc:docMk/>
          <pc:sldMk cId="2665233435" sldId="288"/>
        </pc:sldMkLst>
        <pc:spChg chg="mod topLvl">
          <ac:chgData name="Thomas Bolon" userId="b54efb58eeafbc70" providerId="LiveId" clId="{1C196509-B92F-4D2F-84DD-F1568BC85C26}" dt="2021-01-18T12:34:48.362" v="3570" actId="165"/>
          <ac:spMkLst>
            <pc:docMk/>
            <pc:sldMk cId="2665233435" sldId="288"/>
            <ac:spMk id="12" creationId="{601778F7-4952-4908-9C64-6AC12430D0C7}"/>
          </ac:spMkLst>
        </pc:spChg>
        <pc:spChg chg="mod">
          <ac:chgData name="Thomas Bolon" userId="b54efb58eeafbc70" providerId="LiveId" clId="{1C196509-B92F-4D2F-84DD-F1568BC85C26}" dt="2021-01-18T12:34:48.362" v="3570" actId="165"/>
          <ac:spMkLst>
            <pc:docMk/>
            <pc:sldMk cId="2665233435" sldId="288"/>
            <ac:spMk id="22" creationId="{D66D2471-12BD-4BA0-9868-50CD72A29349}"/>
          </ac:spMkLst>
        </pc:spChg>
        <pc:spChg chg="mod">
          <ac:chgData name="Thomas Bolon" userId="b54efb58eeafbc70" providerId="LiveId" clId="{1C196509-B92F-4D2F-84DD-F1568BC85C26}" dt="2021-01-18T12:34:48.362" v="3570" actId="165"/>
          <ac:spMkLst>
            <pc:docMk/>
            <pc:sldMk cId="2665233435" sldId="288"/>
            <ac:spMk id="23" creationId="{63242A19-0A03-4829-ADA9-009AECBD73CD}"/>
          </ac:spMkLst>
        </pc:spChg>
        <pc:spChg chg="mod">
          <ac:chgData name="Thomas Bolon" userId="b54efb58eeafbc70" providerId="LiveId" clId="{1C196509-B92F-4D2F-84DD-F1568BC85C26}" dt="2021-01-18T12:34:48.362" v="3570" actId="165"/>
          <ac:spMkLst>
            <pc:docMk/>
            <pc:sldMk cId="2665233435" sldId="288"/>
            <ac:spMk id="24" creationId="{A979C186-327E-4541-864D-D6863B9E28AE}"/>
          </ac:spMkLst>
        </pc:spChg>
        <pc:grpChg chg="mod topLvl">
          <ac:chgData name="Thomas Bolon" userId="b54efb58eeafbc70" providerId="LiveId" clId="{1C196509-B92F-4D2F-84DD-F1568BC85C26}" dt="2021-01-18T12:34:48.362" v="3570" actId="165"/>
          <ac:grpSpMkLst>
            <pc:docMk/>
            <pc:sldMk cId="2665233435" sldId="288"/>
            <ac:grpSpMk id="21" creationId="{2BCFBAB1-2CC2-4C17-A451-6D7D0A1ABC90}"/>
          </ac:grpSpMkLst>
        </pc:grpChg>
        <pc:grpChg chg="del">
          <ac:chgData name="Thomas Bolon" userId="b54efb58eeafbc70" providerId="LiveId" clId="{1C196509-B92F-4D2F-84DD-F1568BC85C26}" dt="2021-01-18T12:34:48.362" v="3570" actId="165"/>
          <ac:grpSpMkLst>
            <pc:docMk/>
            <pc:sldMk cId="2665233435" sldId="288"/>
            <ac:grpSpMk id="41" creationId="{A24207F0-21ED-49EF-AC8D-CA27B5835A38}"/>
          </ac:grpSpMkLst>
        </pc:grpChg>
        <pc:cxnChg chg="mod topLvl">
          <ac:chgData name="Thomas Bolon" userId="b54efb58eeafbc70" providerId="LiveId" clId="{1C196509-B92F-4D2F-84DD-F1568BC85C26}" dt="2021-01-18T12:34:48.362" v="3570" actId="165"/>
          <ac:cxnSpMkLst>
            <pc:docMk/>
            <pc:sldMk cId="2665233435" sldId="288"/>
            <ac:cxnSpMk id="32" creationId="{08B5074C-A58A-461C-A1BB-2B829A50D9E9}"/>
          </ac:cxnSpMkLst>
        </pc:cxnChg>
      </pc:sldChg>
      <pc:sldChg chg="modSp add mod">
        <pc:chgData name="Thomas Bolon" userId="b54efb58eeafbc70" providerId="LiveId" clId="{1C196509-B92F-4D2F-84DD-F1568BC85C26}" dt="2021-01-18T13:24:50.801" v="4948" actId="6549"/>
        <pc:sldMkLst>
          <pc:docMk/>
          <pc:sldMk cId="726836951" sldId="289"/>
        </pc:sldMkLst>
        <pc:spChg chg="mod">
          <ac:chgData name="Thomas Bolon" userId="b54efb58eeafbc70" providerId="LiveId" clId="{1C196509-B92F-4D2F-84DD-F1568BC85C26}" dt="2021-01-18T13:24:50.801" v="4948" actId="6549"/>
          <ac:spMkLst>
            <pc:docMk/>
            <pc:sldMk cId="726836951" sldId="289"/>
            <ac:spMk id="2" creationId="{7F99603A-AA13-4A49-9230-4688AE2E862B}"/>
          </ac:spMkLst>
        </pc:spChg>
        <pc:spChg chg="mod">
          <ac:chgData name="Thomas Bolon" userId="b54efb58eeafbc70" providerId="LiveId" clId="{1C196509-B92F-4D2F-84DD-F1568BC85C26}" dt="2021-01-18T11:27:15.097" v="3035" actId="2710"/>
          <ac:spMkLst>
            <pc:docMk/>
            <pc:sldMk cId="726836951" sldId="289"/>
            <ac:spMk id="5" creationId="{7D976D9A-3B6C-4D2C-8B9D-9A734F2BE731}"/>
          </ac:spMkLst>
        </pc:spChg>
      </pc:sldChg>
      <pc:sldChg chg="addSp delSp modSp add mod">
        <pc:chgData name="Thomas Bolon" userId="b54efb58eeafbc70" providerId="LiveId" clId="{1C196509-B92F-4D2F-84DD-F1568BC85C26}" dt="2021-01-18T12:53:09.037" v="4266" actId="1076"/>
        <pc:sldMkLst>
          <pc:docMk/>
          <pc:sldMk cId="304886450" sldId="290"/>
        </pc:sldMkLst>
        <pc:spChg chg="add mod">
          <ac:chgData name="Thomas Bolon" userId="b54efb58eeafbc70" providerId="LiveId" clId="{1C196509-B92F-4D2F-84DD-F1568BC85C26}" dt="2021-01-18T11:06:39.304" v="2920" actId="20577"/>
          <ac:spMkLst>
            <pc:docMk/>
            <pc:sldMk cId="304886450" sldId="290"/>
            <ac:spMk id="3" creationId="{1592512A-3353-4826-ADC2-24A591C49B74}"/>
          </ac:spMkLst>
        </pc:spChg>
        <pc:spChg chg="del">
          <ac:chgData name="Thomas Bolon" userId="b54efb58eeafbc70" providerId="LiveId" clId="{1C196509-B92F-4D2F-84DD-F1568BC85C26}" dt="2021-01-18T11:05:51.747" v="2891" actId="478"/>
          <ac:spMkLst>
            <pc:docMk/>
            <pc:sldMk cId="304886450" sldId="290"/>
            <ac:spMk id="5" creationId="{187A8007-73D4-B541-917C-A5A47C426617}"/>
          </ac:spMkLst>
        </pc:spChg>
        <pc:picChg chg="add mod">
          <ac:chgData name="Thomas Bolon" userId="b54efb58eeafbc70" providerId="LiveId" clId="{1C196509-B92F-4D2F-84DD-F1568BC85C26}" dt="2021-01-18T12:53:09.037" v="4266" actId="1076"/>
          <ac:picMkLst>
            <pc:docMk/>
            <pc:sldMk cId="304886450" sldId="290"/>
            <ac:picMk id="6" creationId="{5B43DC1D-3106-43EC-8B80-03A98AC92A4A}"/>
          </ac:picMkLst>
        </pc:picChg>
      </pc:sldChg>
      <pc:sldChg chg="addSp delSp modSp add mod">
        <pc:chgData name="Thomas Bolon" userId="b54efb58eeafbc70" providerId="LiveId" clId="{1C196509-B92F-4D2F-84DD-F1568BC85C26}" dt="2021-01-18T13:24:54.611" v="4949" actId="6549"/>
        <pc:sldMkLst>
          <pc:docMk/>
          <pc:sldMk cId="3373872504" sldId="291"/>
        </pc:sldMkLst>
        <pc:spChg chg="mod">
          <ac:chgData name="Thomas Bolon" userId="b54efb58eeafbc70" providerId="LiveId" clId="{1C196509-B92F-4D2F-84DD-F1568BC85C26}" dt="2021-01-18T13:24:54.611" v="4949" actId="6549"/>
          <ac:spMkLst>
            <pc:docMk/>
            <pc:sldMk cId="3373872504" sldId="291"/>
            <ac:spMk id="2" creationId="{7F99603A-AA13-4A49-9230-4688AE2E862B}"/>
          </ac:spMkLst>
        </pc:spChg>
        <pc:spChg chg="add del">
          <ac:chgData name="Thomas Bolon" userId="b54efb58eeafbc70" providerId="LiveId" clId="{1C196509-B92F-4D2F-84DD-F1568BC85C26}" dt="2021-01-18T11:31:49.396" v="3071"/>
          <ac:spMkLst>
            <pc:docMk/>
            <pc:sldMk cId="3373872504" sldId="291"/>
            <ac:spMk id="3" creationId="{E1A1BF2D-9593-4BC8-AE14-2FFAB5EBD68A}"/>
          </ac:spMkLst>
        </pc:spChg>
        <pc:spChg chg="mod">
          <ac:chgData name="Thomas Bolon" userId="b54efb58eeafbc70" providerId="LiveId" clId="{1C196509-B92F-4D2F-84DD-F1568BC85C26}" dt="2021-01-18T12:35:57.906" v="3588" actId="6549"/>
          <ac:spMkLst>
            <pc:docMk/>
            <pc:sldMk cId="3373872504" sldId="291"/>
            <ac:spMk id="5" creationId="{7D976D9A-3B6C-4D2C-8B9D-9A734F2BE731}"/>
          </ac:spMkLst>
        </pc:spChg>
      </pc:sldChg>
      <pc:sldChg chg="addSp delSp modSp add mod chgLayout">
        <pc:chgData name="Thomas Bolon" userId="b54efb58eeafbc70" providerId="LiveId" clId="{1C196509-B92F-4D2F-84DD-F1568BC85C26}" dt="2021-01-18T12:51:38.876" v="4235" actId="1076"/>
        <pc:sldMkLst>
          <pc:docMk/>
          <pc:sldMk cId="3149054248" sldId="292"/>
        </pc:sldMkLst>
        <pc:spChg chg="mod ord">
          <ac:chgData name="Thomas Bolon" userId="b54efb58eeafbc70" providerId="LiveId" clId="{1C196509-B92F-4D2F-84DD-F1568BC85C26}" dt="2021-01-18T12:51:32.015" v="4232" actId="6264"/>
          <ac:spMkLst>
            <pc:docMk/>
            <pc:sldMk cId="3149054248" sldId="292"/>
            <ac:spMk id="2" creationId="{372D63E1-7CBB-4771-A0B3-43B2DFD988F6}"/>
          </ac:spMkLst>
        </pc:spChg>
        <pc:spChg chg="add del mod">
          <ac:chgData name="Thomas Bolon" userId="b54efb58eeafbc70" providerId="LiveId" clId="{1C196509-B92F-4D2F-84DD-F1568BC85C26}" dt="2021-01-18T12:31:56.330" v="3498" actId="478"/>
          <ac:spMkLst>
            <pc:docMk/>
            <pc:sldMk cId="3149054248" sldId="292"/>
            <ac:spMk id="3" creationId="{AEE4F4C1-9BCA-4C16-9F57-6173D2F658C2}"/>
          </ac:spMkLst>
        </pc:spChg>
        <pc:spChg chg="add del mod">
          <ac:chgData name="Thomas Bolon" userId="b54efb58eeafbc70" providerId="LiveId" clId="{1C196509-B92F-4D2F-84DD-F1568BC85C26}" dt="2021-01-18T12:31:56.954" v="3499" actId="478"/>
          <ac:spMkLst>
            <pc:docMk/>
            <pc:sldMk cId="3149054248" sldId="292"/>
            <ac:spMk id="5" creationId="{8A91A6DA-7A9A-4092-8630-39368EA789ED}"/>
          </ac:spMkLst>
        </pc:spChg>
        <pc:spChg chg="add del mod">
          <ac:chgData name="Thomas Bolon" userId="b54efb58eeafbc70" providerId="LiveId" clId="{1C196509-B92F-4D2F-84DD-F1568BC85C26}" dt="2021-01-18T12:51:30.331" v="4230" actId="164"/>
          <ac:spMkLst>
            <pc:docMk/>
            <pc:sldMk cId="3149054248" sldId="292"/>
            <ac:spMk id="7" creationId="{409E5914-9154-4E6F-8F94-24E9236B75DF}"/>
          </ac:spMkLst>
        </pc:spChg>
        <pc:spChg chg="add mod">
          <ac:chgData name="Thomas Bolon" userId="b54efb58eeafbc70" providerId="LiveId" clId="{1C196509-B92F-4D2F-84DD-F1568BC85C26}" dt="2021-01-18T12:51:30.331" v="4230" actId="164"/>
          <ac:spMkLst>
            <pc:docMk/>
            <pc:sldMk cId="3149054248" sldId="292"/>
            <ac:spMk id="8" creationId="{ED1222CC-4410-489F-BEDC-B70E9E6593D2}"/>
          </ac:spMkLst>
        </pc:spChg>
        <pc:spChg chg="add mod">
          <ac:chgData name="Thomas Bolon" userId="b54efb58eeafbc70" providerId="LiveId" clId="{1C196509-B92F-4D2F-84DD-F1568BC85C26}" dt="2021-01-18T12:51:30.331" v="4230" actId="164"/>
          <ac:spMkLst>
            <pc:docMk/>
            <pc:sldMk cId="3149054248" sldId="292"/>
            <ac:spMk id="9" creationId="{42B95976-709F-4F02-9BAB-EA24EC07E1DF}"/>
          </ac:spMkLst>
        </pc:spChg>
        <pc:spChg chg="add del mod">
          <ac:chgData name="Thomas Bolon" userId="b54efb58eeafbc70" providerId="LiveId" clId="{1C196509-B92F-4D2F-84DD-F1568BC85C26}" dt="2021-01-18T12:51:32.015" v="4232" actId="6264"/>
          <ac:spMkLst>
            <pc:docMk/>
            <pc:sldMk cId="3149054248" sldId="292"/>
            <ac:spMk id="10" creationId="{C0C00155-014B-4421-AE55-7F5BB23EAC94}"/>
          </ac:spMkLst>
        </pc:spChg>
        <pc:spChg chg="add del mod ord">
          <ac:chgData name="Thomas Bolon" userId="b54efb58eeafbc70" providerId="LiveId" clId="{1C196509-B92F-4D2F-84DD-F1568BC85C26}" dt="2021-01-18T12:51:35.812" v="4234" actId="478"/>
          <ac:spMkLst>
            <pc:docMk/>
            <pc:sldMk cId="3149054248" sldId="292"/>
            <ac:spMk id="11" creationId="{39374734-851D-4BE4-B147-C1AE61B469CF}"/>
          </ac:spMkLst>
        </pc:spChg>
        <pc:spChg chg="mod">
          <ac:chgData name="Thomas Bolon" userId="b54efb58eeafbc70" providerId="LiveId" clId="{1C196509-B92F-4D2F-84DD-F1568BC85C26}" dt="2021-01-18T12:51:32.774" v="4233"/>
          <ac:spMkLst>
            <pc:docMk/>
            <pc:sldMk cId="3149054248" sldId="292"/>
            <ac:spMk id="14" creationId="{3A818222-0F12-4862-B097-9279F7B20931}"/>
          </ac:spMkLst>
        </pc:spChg>
        <pc:spChg chg="mod">
          <ac:chgData name="Thomas Bolon" userId="b54efb58eeafbc70" providerId="LiveId" clId="{1C196509-B92F-4D2F-84DD-F1568BC85C26}" dt="2021-01-18T12:51:32.774" v="4233"/>
          <ac:spMkLst>
            <pc:docMk/>
            <pc:sldMk cId="3149054248" sldId="292"/>
            <ac:spMk id="15" creationId="{A004203C-FA55-475C-BE69-59A478656099}"/>
          </ac:spMkLst>
        </pc:spChg>
        <pc:spChg chg="mod">
          <ac:chgData name="Thomas Bolon" userId="b54efb58eeafbc70" providerId="LiveId" clId="{1C196509-B92F-4D2F-84DD-F1568BC85C26}" dt="2021-01-18T12:51:32.774" v="4233"/>
          <ac:spMkLst>
            <pc:docMk/>
            <pc:sldMk cId="3149054248" sldId="292"/>
            <ac:spMk id="16" creationId="{3C84C30B-C349-4475-89ED-B72AC219B32F}"/>
          </ac:spMkLst>
        </pc:spChg>
        <pc:grpChg chg="add del mod">
          <ac:chgData name="Thomas Bolon" userId="b54efb58eeafbc70" providerId="LiveId" clId="{1C196509-B92F-4D2F-84DD-F1568BC85C26}" dt="2021-01-18T12:51:30.781" v="4231" actId="21"/>
          <ac:grpSpMkLst>
            <pc:docMk/>
            <pc:sldMk cId="3149054248" sldId="292"/>
            <ac:grpSpMk id="4" creationId="{54734D04-C26A-4965-AA65-E5E580539DCA}"/>
          </ac:grpSpMkLst>
        </pc:grpChg>
        <pc:grpChg chg="add mod">
          <ac:chgData name="Thomas Bolon" userId="b54efb58eeafbc70" providerId="LiveId" clId="{1C196509-B92F-4D2F-84DD-F1568BC85C26}" dt="2021-01-18T12:51:38.876" v="4235" actId="1076"/>
          <ac:grpSpMkLst>
            <pc:docMk/>
            <pc:sldMk cId="3149054248" sldId="292"/>
            <ac:grpSpMk id="12" creationId="{E46C7E84-3157-4F9E-9957-B2345CF261CB}"/>
          </ac:grpSpMkLst>
        </pc:grpChg>
        <pc:graphicFrameChg chg="add del mod">
          <ac:chgData name="Thomas Bolon" userId="b54efb58eeafbc70" providerId="LiveId" clId="{1C196509-B92F-4D2F-84DD-F1568BC85C26}" dt="2021-01-18T12:51:30.331" v="4230" actId="164"/>
          <ac:graphicFrameMkLst>
            <pc:docMk/>
            <pc:sldMk cId="3149054248" sldId="292"/>
            <ac:graphicFrameMk id="6" creationId="{2A4B7B36-5FAD-4E3D-81F4-50316A26E734}"/>
          </ac:graphicFrameMkLst>
        </pc:graphicFrameChg>
        <pc:graphicFrameChg chg="mod">
          <ac:chgData name="Thomas Bolon" userId="b54efb58eeafbc70" providerId="LiveId" clId="{1C196509-B92F-4D2F-84DD-F1568BC85C26}" dt="2021-01-18T12:51:32.774" v="4233"/>
          <ac:graphicFrameMkLst>
            <pc:docMk/>
            <pc:sldMk cId="3149054248" sldId="292"/>
            <ac:graphicFrameMk id="13" creationId="{A56EFDB7-B38B-434C-AF60-B41465A801DB}"/>
          </ac:graphicFrameMkLst>
        </pc:graphicFrameChg>
      </pc:sldChg>
      <pc:sldChg chg="addSp delSp modSp add del mod">
        <pc:chgData name="Thomas Bolon" userId="b54efb58eeafbc70" providerId="LiveId" clId="{1C196509-B92F-4D2F-84DD-F1568BC85C26}" dt="2021-01-18T12:31:08.599" v="3481" actId="47"/>
        <pc:sldMkLst>
          <pc:docMk/>
          <pc:sldMk cId="3754230605" sldId="292"/>
        </pc:sldMkLst>
        <pc:spChg chg="del mod">
          <ac:chgData name="Thomas Bolon" userId="b54efb58eeafbc70" providerId="LiveId" clId="{1C196509-B92F-4D2F-84DD-F1568BC85C26}" dt="2021-01-18T12:24:51.470" v="3439" actId="478"/>
          <ac:spMkLst>
            <pc:docMk/>
            <pc:sldMk cId="3754230605" sldId="292"/>
            <ac:spMk id="3" creationId="{69B471ED-4B9D-461F-9FE0-E4B2BEA43C7F}"/>
          </ac:spMkLst>
        </pc:spChg>
        <pc:spChg chg="del mod">
          <ac:chgData name="Thomas Bolon" userId="b54efb58eeafbc70" providerId="LiveId" clId="{1C196509-B92F-4D2F-84DD-F1568BC85C26}" dt="2021-01-18T12:24:49.161" v="3438" actId="478"/>
          <ac:spMkLst>
            <pc:docMk/>
            <pc:sldMk cId="3754230605" sldId="292"/>
            <ac:spMk id="4" creationId="{1B836F29-250B-4486-A38C-43C2A233CF10}"/>
          </ac:spMkLst>
        </pc:spChg>
        <pc:spChg chg="add del mod">
          <ac:chgData name="Thomas Bolon" userId="b54efb58eeafbc70" providerId="LiveId" clId="{1C196509-B92F-4D2F-84DD-F1568BC85C26}" dt="2021-01-18T12:25:00.198" v="3440" actId="1032"/>
          <ac:spMkLst>
            <pc:docMk/>
            <pc:sldMk cId="3754230605" sldId="292"/>
            <ac:spMk id="7" creationId="{7FFD2500-31CA-468E-8BC0-D79814D94A38}"/>
          </ac:spMkLst>
        </pc:spChg>
        <pc:spChg chg="add mod">
          <ac:chgData name="Thomas Bolon" userId="b54efb58eeafbc70" providerId="LiveId" clId="{1C196509-B92F-4D2F-84DD-F1568BC85C26}" dt="2021-01-18T12:29:23.404" v="3480" actId="478"/>
          <ac:spMkLst>
            <pc:docMk/>
            <pc:sldMk cId="3754230605" sldId="292"/>
            <ac:spMk id="10" creationId="{65CB1DE8-A792-4866-8B67-C932B88B267A}"/>
          </ac:spMkLst>
        </pc:spChg>
        <pc:graphicFrameChg chg="add del mod modGraphic">
          <ac:chgData name="Thomas Bolon" userId="b54efb58eeafbc70" providerId="LiveId" clId="{1C196509-B92F-4D2F-84DD-F1568BC85C26}" dt="2021-01-18T12:29:23.404" v="3480" actId="478"/>
          <ac:graphicFrameMkLst>
            <pc:docMk/>
            <pc:sldMk cId="3754230605" sldId="292"/>
            <ac:graphicFrameMk id="8" creationId="{0C528CFF-324A-473B-9F42-558B0968EBB3}"/>
          </ac:graphicFrameMkLst>
        </pc:graphicFrameChg>
      </pc:sldChg>
      <pc:sldChg chg="addSp delSp modSp add del mod">
        <pc:chgData name="Thomas Bolon" userId="b54efb58eeafbc70" providerId="LiveId" clId="{1C196509-B92F-4D2F-84DD-F1568BC85C26}" dt="2021-01-18T13:41:31.620" v="5034" actId="47"/>
        <pc:sldMkLst>
          <pc:docMk/>
          <pc:sldMk cId="960298938" sldId="293"/>
        </pc:sldMkLst>
        <pc:spChg chg="mod">
          <ac:chgData name="Thomas Bolon" userId="b54efb58eeafbc70" providerId="LiveId" clId="{1C196509-B92F-4D2F-84DD-F1568BC85C26}" dt="2021-01-18T12:35:31.310" v="3581" actId="20577"/>
          <ac:spMkLst>
            <pc:docMk/>
            <pc:sldMk cId="960298938" sldId="293"/>
            <ac:spMk id="3" creationId="{1592512A-3353-4826-ADC2-24A591C49B74}"/>
          </ac:spMkLst>
        </pc:spChg>
        <pc:picChg chg="add mod">
          <ac:chgData name="Thomas Bolon" userId="b54efb58eeafbc70" providerId="LiveId" clId="{1C196509-B92F-4D2F-84DD-F1568BC85C26}" dt="2021-01-18T12:53:13.905" v="4267" actId="1076"/>
          <ac:picMkLst>
            <pc:docMk/>
            <pc:sldMk cId="960298938" sldId="293"/>
            <ac:picMk id="5" creationId="{8C8A4D38-6C41-4562-8BE1-F717DA605A24}"/>
          </ac:picMkLst>
        </pc:picChg>
        <pc:picChg chg="del">
          <ac:chgData name="Thomas Bolon" userId="b54efb58eeafbc70" providerId="LiveId" clId="{1C196509-B92F-4D2F-84DD-F1568BC85C26}" dt="2021-01-18T12:35:32.621" v="3582" actId="478"/>
          <ac:picMkLst>
            <pc:docMk/>
            <pc:sldMk cId="960298938" sldId="293"/>
            <ac:picMk id="6" creationId="{5B43DC1D-3106-43EC-8B80-03A98AC92A4A}"/>
          </ac:picMkLst>
        </pc:picChg>
      </pc:sldChg>
      <pc:sldChg chg="addSp delSp modSp add mod chgLayout">
        <pc:chgData name="Thomas Bolon" userId="b54efb58eeafbc70" providerId="LiveId" clId="{1C196509-B92F-4D2F-84DD-F1568BC85C26}" dt="2021-01-18T12:37:38.123" v="3654" actId="6264"/>
        <pc:sldMkLst>
          <pc:docMk/>
          <pc:sldMk cId="805059106" sldId="294"/>
        </pc:sldMkLst>
        <pc:spChg chg="mod ord">
          <ac:chgData name="Thomas Bolon" userId="b54efb58eeafbc70" providerId="LiveId" clId="{1C196509-B92F-4D2F-84DD-F1568BC85C26}" dt="2021-01-18T12:37:38.123" v="3654" actId="6264"/>
          <ac:spMkLst>
            <pc:docMk/>
            <pc:sldMk cId="805059106" sldId="294"/>
            <ac:spMk id="2" creationId="{7F99603A-AA13-4A49-9230-4688AE2E862B}"/>
          </ac:spMkLst>
        </pc:spChg>
        <pc:spChg chg="add del mod">
          <ac:chgData name="Thomas Bolon" userId="b54efb58eeafbc70" providerId="LiveId" clId="{1C196509-B92F-4D2F-84DD-F1568BC85C26}" dt="2021-01-18T12:36:34.138" v="3610" actId="6264"/>
          <ac:spMkLst>
            <pc:docMk/>
            <pc:sldMk cId="805059106" sldId="294"/>
            <ac:spMk id="3" creationId="{9B3D9E17-2114-47F8-856D-19BA0294829F}"/>
          </ac:spMkLst>
        </pc:spChg>
        <pc:spChg chg="add del mod">
          <ac:chgData name="Thomas Bolon" userId="b54efb58eeafbc70" providerId="LiveId" clId="{1C196509-B92F-4D2F-84DD-F1568BC85C26}" dt="2021-01-18T12:36:34.138" v="3610" actId="6264"/>
          <ac:spMkLst>
            <pc:docMk/>
            <pc:sldMk cId="805059106" sldId="294"/>
            <ac:spMk id="4" creationId="{AB4C2E6D-C635-4362-8CB7-139A577B2863}"/>
          </ac:spMkLst>
        </pc:spChg>
        <pc:spChg chg="mod ord">
          <ac:chgData name="Thomas Bolon" userId="b54efb58eeafbc70" providerId="LiveId" clId="{1C196509-B92F-4D2F-84DD-F1568BC85C26}" dt="2021-01-18T12:37:38.123" v="3654" actId="6264"/>
          <ac:spMkLst>
            <pc:docMk/>
            <pc:sldMk cId="805059106" sldId="294"/>
            <ac:spMk id="5" creationId="{7D976D9A-3B6C-4D2C-8B9D-9A734F2BE731}"/>
          </ac:spMkLst>
        </pc:spChg>
        <pc:spChg chg="add del mod">
          <ac:chgData name="Thomas Bolon" userId="b54efb58eeafbc70" providerId="LiveId" clId="{1C196509-B92F-4D2F-84DD-F1568BC85C26}" dt="2021-01-18T12:37:38.123" v="3654" actId="6264"/>
          <ac:spMkLst>
            <pc:docMk/>
            <pc:sldMk cId="805059106" sldId="294"/>
            <ac:spMk id="6" creationId="{F1588F39-2475-49B3-9431-6B52CB7878CF}"/>
          </ac:spMkLst>
        </pc:spChg>
        <pc:spChg chg="add del mod">
          <ac:chgData name="Thomas Bolon" userId="b54efb58eeafbc70" providerId="LiveId" clId="{1C196509-B92F-4D2F-84DD-F1568BC85C26}" dt="2021-01-18T12:37:38.123" v="3654" actId="6264"/>
          <ac:spMkLst>
            <pc:docMk/>
            <pc:sldMk cId="805059106" sldId="294"/>
            <ac:spMk id="7" creationId="{083E2A99-F574-492B-A795-A97AD1F94ACB}"/>
          </ac:spMkLst>
        </pc:spChg>
      </pc:sldChg>
      <pc:sldChg chg="add ord">
        <pc:chgData name="Thomas Bolon" userId="b54efb58eeafbc70" providerId="LiveId" clId="{1C196509-B92F-4D2F-84DD-F1568BC85C26}" dt="2021-01-18T12:57:25.150" v="4298"/>
        <pc:sldMkLst>
          <pc:docMk/>
          <pc:sldMk cId="3802484272" sldId="295"/>
        </pc:sldMkLst>
      </pc:sldChg>
      <pc:sldChg chg="addSp delSp modSp add mod chgLayout">
        <pc:chgData name="Thomas Bolon" userId="b54efb58eeafbc70" providerId="LiveId" clId="{1C196509-B92F-4D2F-84DD-F1568BC85C26}" dt="2021-01-18T12:46:15.153" v="4005" actId="20577"/>
        <pc:sldMkLst>
          <pc:docMk/>
          <pc:sldMk cId="771790894" sldId="296"/>
        </pc:sldMkLst>
        <pc:spChg chg="mod ord">
          <ac:chgData name="Thomas Bolon" userId="b54efb58eeafbc70" providerId="LiveId" clId="{1C196509-B92F-4D2F-84DD-F1568BC85C26}" dt="2021-01-18T12:44:21.610" v="3834" actId="6264"/>
          <ac:spMkLst>
            <pc:docMk/>
            <pc:sldMk cId="771790894" sldId="296"/>
            <ac:spMk id="2" creationId="{7F99603A-AA13-4A49-9230-4688AE2E862B}"/>
          </ac:spMkLst>
        </pc:spChg>
        <pc:spChg chg="add del">
          <ac:chgData name="Thomas Bolon" userId="b54efb58eeafbc70" providerId="LiveId" clId="{1C196509-B92F-4D2F-84DD-F1568BC85C26}" dt="2021-01-18T12:41:48.283" v="3674"/>
          <ac:spMkLst>
            <pc:docMk/>
            <pc:sldMk cId="771790894" sldId="296"/>
            <ac:spMk id="3" creationId="{763A8E14-277C-4004-8311-E347334A336D}"/>
          </ac:spMkLst>
        </pc:spChg>
        <pc:spChg chg="add del">
          <ac:chgData name="Thomas Bolon" userId="b54efb58eeafbc70" providerId="LiveId" clId="{1C196509-B92F-4D2F-84DD-F1568BC85C26}" dt="2021-01-18T12:41:50.458" v="3676"/>
          <ac:spMkLst>
            <pc:docMk/>
            <pc:sldMk cId="771790894" sldId="296"/>
            <ac:spMk id="4" creationId="{4F380F15-9CA1-4278-8F54-D1497DBAB74C}"/>
          </ac:spMkLst>
        </pc:spChg>
        <pc:spChg chg="mod ord">
          <ac:chgData name="Thomas Bolon" userId="b54efb58eeafbc70" providerId="LiveId" clId="{1C196509-B92F-4D2F-84DD-F1568BC85C26}" dt="2021-01-18T12:46:15.153" v="4005" actId="20577"/>
          <ac:spMkLst>
            <pc:docMk/>
            <pc:sldMk cId="771790894" sldId="296"/>
            <ac:spMk id="5" creationId="{7D976D9A-3B6C-4D2C-8B9D-9A734F2BE731}"/>
          </ac:spMkLst>
        </pc:spChg>
        <pc:spChg chg="add del mod">
          <ac:chgData name="Thomas Bolon" userId="b54efb58eeafbc70" providerId="LiveId" clId="{1C196509-B92F-4D2F-84DD-F1568BC85C26}" dt="2021-01-18T12:44:21.610" v="3834" actId="6264"/>
          <ac:spMkLst>
            <pc:docMk/>
            <pc:sldMk cId="771790894" sldId="296"/>
            <ac:spMk id="6" creationId="{3C6DF4D0-0D16-4708-8D33-85A55575EAC1}"/>
          </ac:spMkLst>
        </pc:spChg>
        <pc:spChg chg="add del mod">
          <ac:chgData name="Thomas Bolon" userId="b54efb58eeafbc70" providerId="LiveId" clId="{1C196509-B92F-4D2F-84DD-F1568BC85C26}" dt="2021-01-18T12:44:21.610" v="3834" actId="6264"/>
          <ac:spMkLst>
            <pc:docMk/>
            <pc:sldMk cId="771790894" sldId="296"/>
            <ac:spMk id="7" creationId="{8D4D29A0-14B9-40F2-8C97-D953E3A76212}"/>
          </ac:spMkLst>
        </pc:spChg>
      </pc:sldChg>
      <pc:sldChg chg="addSp delSp modSp add mod">
        <pc:chgData name="Thomas Bolon" userId="b54efb58eeafbc70" providerId="LiveId" clId="{1C196509-B92F-4D2F-84DD-F1568BC85C26}" dt="2021-01-18T13:26:24.452" v="4951" actId="207"/>
        <pc:sldMkLst>
          <pc:docMk/>
          <pc:sldMk cId="2193781812" sldId="297"/>
        </pc:sldMkLst>
        <pc:spChg chg="del mod">
          <ac:chgData name="Thomas Bolon" userId="b54efb58eeafbc70" providerId="LiveId" clId="{1C196509-B92F-4D2F-84DD-F1568BC85C26}" dt="2021-01-18T12:48:16.289" v="4187" actId="12084"/>
          <ac:spMkLst>
            <pc:docMk/>
            <pc:sldMk cId="2193781812" sldId="297"/>
            <ac:spMk id="5" creationId="{7D976D9A-3B6C-4D2C-8B9D-9A734F2BE731}"/>
          </ac:spMkLst>
        </pc:spChg>
        <pc:graphicFrameChg chg="add mod modGraphic">
          <ac:chgData name="Thomas Bolon" userId="b54efb58eeafbc70" providerId="LiveId" clId="{1C196509-B92F-4D2F-84DD-F1568BC85C26}" dt="2021-01-18T13:26:24.452" v="4951" actId="207"/>
          <ac:graphicFrameMkLst>
            <pc:docMk/>
            <pc:sldMk cId="2193781812" sldId="297"/>
            <ac:graphicFrameMk id="3" creationId="{A54ECE1D-FC69-44F1-9A67-AA2D079C4D0D}"/>
          </ac:graphicFrameMkLst>
        </pc:graphicFrameChg>
      </pc:sldChg>
      <pc:sldChg chg="addSp delSp modSp add mod">
        <pc:chgData name="Thomas Bolon" userId="b54efb58eeafbc70" providerId="LiveId" clId="{1C196509-B92F-4D2F-84DD-F1568BC85C26}" dt="2021-01-18T12:53:20.804" v="4268" actId="20577"/>
        <pc:sldMkLst>
          <pc:docMk/>
          <pc:sldMk cId="1316795975" sldId="298"/>
        </pc:sldMkLst>
        <pc:spChg chg="mod">
          <ac:chgData name="Thomas Bolon" userId="b54efb58eeafbc70" providerId="LiveId" clId="{1C196509-B92F-4D2F-84DD-F1568BC85C26}" dt="2021-01-18T12:53:20.804" v="4268" actId="20577"/>
          <ac:spMkLst>
            <pc:docMk/>
            <pc:sldMk cId="1316795975" sldId="298"/>
            <ac:spMk id="5" creationId="{187A8007-73D4-B541-917C-A5A47C426617}"/>
          </ac:spMkLst>
        </pc:spChg>
        <pc:picChg chg="del">
          <ac:chgData name="Thomas Bolon" userId="b54efb58eeafbc70" providerId="LiveId" clId="{1C196509-B92F-4D2F-84DD-F1568BC85C26}" dt="2021-01-18T12:52:46.195" v="4262" actId="478"/>
          <ac:picMkLst>
            <pc:docMk/>
            <pc:sldMk cId="1316795975" sldId="298"/>
            <ac:picMk id="6" creationId="{F3E53BA6-67B0-490A-A0E2-69B5A0AD5881}"/>
          </ac:picMkLst>
        </pc:picChg>
        <pc:picChg chg="add mod">
          <ac:chgData name="Thomas Bolon" userId="b54efb58eeafbc70" providerId="LiveId" clId="{1C196509-B92F-4D2F-84DD-F1568BC85C26}" dt="2021-01-18T12:52:56.618" v="4264" actId="1076"/>
          <ac:picMkLst>
            <pc:docMk/>
            <pc:sldMk cId="1316795975" sldId="298"/>
            <ac:picMk id="7" creationId="{396E3DFD-57E8-4FF4-91EB-E43B4128B412}"/>
          </ac:picMkLst>
        </pc:picChg>
      </pc:sldChg>
      <pc:sldChg chg="addSp delSp modSp add mod">
        <pc:chgData name="Thomas Bolon" userId="b54efb58eeafbc70" providerId="LiveId" clId="{1C196509-B92F-4D2F-84DD-F1568BC85C26}" dt="2021-01-18T13:37:37.692" v="4994" actId="207"/>
        <pc:sldMkLst>
          <pc:docMk/>
          <pc:sldMk cId="1900580902" sldId="299"/>
        </pc:sldMkLst>
        <pc:spChg chg="mod">
          <ac:chgData name="Thomas Bolon" userId="b54efb58eeafbc70" providerId="LiveId" clId="{1C196509-B92F-4D2F-84DD-F1568BC85C26}" dt="2021-01-18T13:28:44.676" v="4984" actId="6549"/>
          <ac:spMkLst>
            <pc:docMk/>
            <pc:sldMk cId="1900580902" sldId="299"/>
            <ac:spMk id="2" creationId="{7F99603A-AA13-4A49-9230-4688AE2E862B}"/>
          </ac:spMkLst>
        </pc:spChg>
        <pc:spChg chg="add del mod">
          <ac:chgData name="Thomas Bolon" userId="b54efb58eeafbc70" providerId="LiveId" clId="{1C196509-B92F-4D2F-84DD-F1568BC85C26}" dt="2021-01-18T13:08:13.865" v="4362" actId="12084"/>
          <ac:spMkLst>
            <pc:docMk/>
            <pc:sldMk cId="1900580902" sldId="299"/>
            <ac:spMk id="4" creationId="{6BE27AE4-7CF5-4784-B8E8-81C9F50C8B2E}"/>
          </ac:spMkLst>
        </pc:spChg>
        <pc:spChg chg="del">
          <ac:chgData name="Thomas Bolon" userId="b54efb58eeafbc70" providerId="LiveId" clId="{1C196509-B92F-4D2F-84DD-F1568BC85C26}" dt="2021-01-18T13:06:36.647" v="4310" actId="478"/>
          <ac:spMkLst>
            <pc:docMk/>
            <pc:sldMk cId="1900580902" sldId="299"/>
            <ac:spMk id="5" creationId="{7D976D9A-3B6C-4D2C-8B9D-9A734F2BE731}"/>
          </ac:spMkLst>
        </pc:spChg>
        <pc:graphicFrameChg chg="add mod modGraphic">
          <ac:chgData name="Thomas Bolon" userId="b54efb58eeafbc70" providerId="LiveId" clId="{1C196509-B92F-4D2F-84DD-F1568BC85C26}" dt="2021-01-18T13:37:37.692" v="4994" actId="207"/>
          <ac:graphicFrameMkLst>
            <pc:docMk/>
            <pc:sldMk cId="1900580902" sldId="299"/>
            <ac:graphicFrameMk id="8" creationId="{DAFF05E3-C92F-4420-B436-917D9EA28232}"/>
          </ac:graphicFrameMkLst>
        </pc:graphicFrameChg>
        <pc:picChg chg="add del">
          <ac:chgData name="Thomas Bolon" userId="b54efb58eeafbc70" providerId="LiveId" clId="{1C196509-B92F-4D2F-84DD-F1568BC85C26}" dt="2021-01-18T13:06:46.833" v="4312" actId="478"/>
          <ac:picMkLst>
            <pc:docMk/>
            <pc:sldMk cId="1900580902" sldId="299"/>
            <ac:picMk id="7" creationId="{AC209634-9AC8-4FDB-BA3C-BF6CC0E86CF2}"/>
          </ac:picMkLst>
        </pc:picChg>
      </pc:sldChg>
      <pc:sldChg chg="addSp delSp modSp add mod">
        <pc:chgData name="Thomas Bolon" userId="b54efb58eeafbc70" providerId="LiveId" clId="{1C196509-B92F-4D2F-84DD-F1568BC85C26}" dt="2021-01-18T13:15:07.612" v="4657" actId="20577"/>
        <pc:sldMkLst>
          <pc:docMk/>
          <pc:sldMk cId="3349617255" sldId="300"/>
        </pc:sldMkLst>
        <pc:spChg chg="mod">
          <ac:chgData name="Thomas Bolon" userId="b54efb58eeafbc70" providerId="LiveId" clId="{1C196509-B92F-4D2F-84DD-F1568BC85C26}" dt="2021-01-18T13:12:24.437" v="4603" actId="20577"/>
          <ac:spMkLst>
            <pc:docMk/>
            <pc:sldMk cId="3349617255" sldId="300"/>
            <ac:spMk id="2" creationId="{7F99603A-AA13-4A49-9230-4688AE2E862B}"/>
          </ac:spMkLst>
        </pc:spChg>
        <pc:spChg chg="add del mod">
          <ac:chgData name="Thomas Bolon" userId="b54efb58eeafbc70" providerId="LiveId" clId="{1C196509-B92F-4D2F-84DD-F1568BC85C26}" dt="2021-01-18T13:13:53.803" v="4655" actId="12084"/>
          <ac:spMkLst>
            <pc:docMk/>
            <pc:sldMk cId="3349617255" sldId="300"/>
            <ac:spMk id="3" creationId="{DEB60E76-4D15-4972-85B2-B0ED5F531A3C}"/>
          </ac:spMkLst>
        </pc:spChg>
        <pc:graphicFrameChg chg="add mod">
          <ac:chgData name="Thomas Bolon" userId="b54efb58eeafbc70" providerId="LiveId" clId="{1C196509-B92F-4D2F-84DD-F1568BC85C26}" dt="2021-01-18T13:15:07.612" v="4657" actId="20577"/>
          <ac:graphicFrameMkLst>
            <pc:docMk/>
            <pc:sldMk cId="3349617255" sldId="300"/>
            <ac:graphicFrameMk id="4" creationId="{9F843735-7777-4CDB-AFE6-555E2B402192}"/>
          </ac:graphicFrameMkLst>
        </pc:graphicFrameChg>
        <pc:graphicFrameChg chg="del mod">
          <ac:chgData name="Thomas Bolon" userId="b54efb58eeafbc70" providerId="LiveId" clId="{1C196509-B92F-4D2F-84DD-F1568BC85C26}" dt="2021-01-18T13:10:37.680" v="4405" actId="11529"/>
          <ac:graphicFrameMkLst>
            <pc:docMk/>
            <pc:sldMk cId="3349617255" sldId="300"/>
            <ac:graphicFrameMk id="8" creationId="{DAFF05E3-C92F-4420-B436-917D9EA28232}"/>
          </ac:graphicFrameMkLst>
        </pc:graphicFrameChg>
      </pc:sldChg>
      <pc:sldChg chg="addSp delSp modSp add mod modClrScheme chgLayout">
        <pc:chgData name="Thomas Bolon" userId="b54efb58eeafbc70" providerId="LiveId" clId="{1C196509-B92F-4D2F-84DD-F1568BC85C26}" dt="2021-01-18T13:21:24.874" v="4925" actId="5793"/>
        <pc:sldMkLst>
          <pc:docMk/>
          <pc:sldMk cId="2724809723" sldId="301"/>
        </pc:sldMkLst>
        <pc:spChg chg="del mod ord">
          <ac:chgData name="Thomas Bolon" userId="b54efb58eeafbc70" providerId="LiveId" clId="{1C196509-B92F-4D2F-84DD-F1568BC85C26}" dt="2021-01-18T13:18:11.077" v="4800" actId="478"/>
          <ac:spMkLst>
            <pc:docMk/>
            <pc:sldMk cId="2724809723" sldId="301"/>
            <ac:spMk id="2" creationId="{7F99603A-AA13-4A49-9230-4688AE2E862B}"/>
          </ac:spMkLst>
        </pc:spChg>
        <pc:spChg chg="add del mod">
          <ac:chgData name="Thomas Bolon" userId="b54efb58eeafbc70" providerId="LiveId" clId="{1C196509-B92F-4D2F-84DD-F1568BC85C26}" dt="2021-01-18T13:17:16.851" v="4777" actId="12084"/>
          <ac:spMkLst>
            <pc:docMk/>
            <pc:sldMk cId="2724809723" sldId="301"/>
            <ac:spMk id="3" creationId="{911D9C7C-B99F-43D8-8BEE-00AF9C8BA79E}"/>
          </ac:spMkLst>
        </pc:spChg>
        <pc:spChg chg="add del mod">
          <ac:chgData name="Thomas Bolon" userId="b54efb58eeafbc70" providerId="LiveId" clId="{1C196509-B92F-4D2F-84DD-F1568BC85C26}" dt="2021-01-18T13:18:47.968" v="4804" actId="478"/>
          <ac:spMkLst>
            <pc:docMk/>
            <pc:sldMk cId="2724809723" sldId="301"/>
            <ac:spMk id="7" creationId="{1FFF3396-F18D-4B24-8357-D5A95DC42E69}"/>
          </ac:spMkLst>
        </pc:spChg>
        <pc:spChg chg="add mod ord">
          <ac:chgData name="Thomas Bolon" userId="b54efb58eeafbc70" providerId="LiveId" clId="{1C196509-B92F-4D2F-84DD-F1568BC85C26}" dt="2021-01-18T13:21:24.874" v="4925" actId="5793"/>
          <ac:spMkLst>
            <pc:docMk/>
            <pc:sldMk cId="2724809723" sldId="301"/>
            <ac:spMk id="8" creationId="{3C52C431-C4C0-417F-AAF6-22305FAD03CE}"/>
          </ac:spMkLst>
        </pc:spChg>
        <pc:graphicFrameChg chg="del">
          <ac:chgData name="Thomas Bolon" userId="b54efb58eeafbc70" providerId="LiveId" clId="{1C196509-B92F-4D2F-84DD-F1568BC85C26}" dt="2021-01-18T13:15:53.881" v="4673" actId="11529"/>
          <ac:graphicFrameMkLst>
            <pc:docMk/>
            <pc:sldMk cId="2724809723" sldId="301"/>
            <ac:graphicFrameMk id="4" creationId="{9F843735-7777-4CDB-AFE6-555E2B402192}"/>
          </ac:graphicFrameMkLst>
        </pc:graphicFrameChg>
        <pc:graphicFrameChg chg="add mod ord">
          <ac:chgData name="Thomas Bolon" userId="b54efb58eeafbc70" providerId="LiveId" clId="{1C196509-B92F-4D2F-84DD-F1568BC85C26}" dt="2021-01-18T13:21:18.296" v="4901" actId="700"/>
          <ac:graphicFrameMkLst>
            <pc:docMk/>
            <pc:sldMk cId="2724809723" sldId="301"/>
            <ac:graphicFrameMk id="5" creationId="{3C8F565B-C9EB-4E06-A0C4-2D77A314D06B}"/>
          </ac:graphicFrameMkLst>
        </pc:graphicFrameChg>
      </pc:sldChg>
      <pc:sldChg chg="addSp delSp modSp new mod setBg modClrScheme chgLayout">
        <pc:chgData name="Thomas Bolon" userId="b54efb58eeafbc70" providerId="LiveId" clId="{1C196509-B92F-4D2F-84DD-F1568BC85C26}" dt="2021-01-18T13:22:32.183" v="4928" actId="26606"/>
        <pc:sldMkLst>
          <pc:docMk/>
          <pc:sldMk cId="3572589879" sldId="302"/>
        </pc:sldMkLst>
        <pc:spChg chg="del mod ord">
          <ac:chgData name="Thomas Bolon" userId="b54efb58eeafbc70" providerId="LiveId" clId="{1C196509-B92F-4D2F-84DD-F1568BC85C26}" dt="2021-01-18T13:19:58.975" v="4815" actId="700"/>
          <ac:spMkLst>
            <pc:docMk/>
            <pc:sldMk cId="3572589879" sldId="302"/>
            <ac:spMk id="2" creationId="{1C2FCBB7-7507-4EA5-B498-D0D36E1D454F}"/>
          </ac:spMkLst>
        </pc:spChg>
        <pc:spChg chg="del">
          <ac:chgData name="Thomas Bolon" userId="b54efb58eeafbc70" providerId="LiveId" clId="{1C196509-B92F-4D2F-84DD-F1568BC85C26}" dt="2021-01-18T13:19:58.975" v="4815" actId="700"/>
          <ac:spMkLst>
            <pc:docMk/>
            <pc:sldMk cId="3572589879" sldId="302"/>
            <ac:spMk id="3" creationId="{CF4E3DAA-2BCF-44C0-B14E-B804E6A0987C}"/>
          </ac:spMkLst>
        </pc:spChg>
        <pc:spChg chg="add mod ord">
          <ac:chgData name="Thomas Bolon" userId="b54efb58eeafbc70" providerId="LiveId" clId="{1C196509-B92F-4D2F-84DD-F1568BC85C26}" dt="2021-01-18T13:22:32.183" v="4928" actId="26606"/>
          <ac:spMkLst>
            <pc:docMk/>
            <pc:sldMk cId="3572589879" sldId="302"/>
            <ac:spMk id="4" creationId="{B6AD0B67-3E84-47B5-81CD-0E26117BE386}"/>
          </ac:spMkLst>
        </pc:spChg>
        <pc:spChg chg="add">
          <ac:chgData name="Thomas Bolon" userId="b54efb58eeafbc70" providerId="LiveId" clId="{1C196509-B92F-4D2F-84DD-F1568BC85C26}" dt="2021-01-18T13:22:32.183" v="4928" actId="26606"/>
          <ac:spMkLst>
            <pc:docMk/>
            <pc:sldMk cId="3572589879" sldId="302"/>
            <ac:spMk id="10" creationId="{0DE6A193-4755-479A-BC6F-A7EBCA73BE1A}"/>
          </ac:spMkLst>
        </pc:spChg>
        <pc:spChg chg="add">
          <ac:chgData name="Thomas Bolon" userId="b54efb58eeafbc70" providerId="LiveId" clId="{1C196509-B92F-4D2F-84DD-F1568BC85C26}" dt="2021-01-18T13:22:32.183" v="4928" actId="26606"/>
          <ac:spMkLst>
            <pc:docMk/>
            <pc:sldMk cId="3572589879" sldId="302"/>
            <ac:spMk id="12" creationId="{AB8B8498-A488-40AF-99EB-F622ED9AD6B8}"/>
          </ac:spMkLst>
        </pc:spChg>
        <pc:spChg chg="add">
          <ac:chgData name="Thomas Bolon" userId="b54efb58eeafbc70" providerId="LiveId" clId="{1C196509-B92F-4D2F-84DD-F1568BC85C26}" dt="2021-01-18T13:22:32.183" v="4928" actId="26606"/>
          <ac:spMkLst>
            <pc:docMk/>
            <pc:sldMk cId="3572589879" sldId="302"/>
            <ac:spMk id="14" creationId="{2F033D07-FE42-4E5C-A00A-FFE1D42C0FFD}"/>
          </ac:spMkLst>
        </pc:spChg>
        <pc:picChg chg="add mod">
          <ac:chgData name="Thomas Bolon" userId="b54efb58eeafbc70" providerId="LiveId" clId="{1C196509-B92F-4D2F-84DD-F1568BC85C26}" dt="2021-01-18T13:22:32.183" v="4928" actId="26606"/>
          <ac:picMkLst>
            <pc:docMk/>
            <pc:sldMk cId="3572589879" sldId="302"/>
            <ac:picMk id="5" creationId="{DEF472EC-C89F-434C-85B9-9A91E012989A}"/>
          </ac:picMkLst>
        </pc:picChg>
      </pc:sldChg>
      <pc:sldChg chg="addSp delSp modSp add mod setBg modClrScheme chgLayout">
        <pc:chgData name="Thomas Bolon" userId="b54efb58eeafbc70" providerId="LiveId" clId="{1C196509-B92F-4D2F-84DD-F1568BC85C26}" dt="2021-01-18T13:23:23.412" v="4935" actId="478"/>
        <pc:sldMkLst>
          <pc:docMk/>
          <pc:sldMk cId="4092342631" sldId="303"/>
        </pc:sldMkLst>
        <pc:spChg chg="del mod ord">
          <ac:chgData name="Thomas Bolon" userId="b54efb58eeafbc70" providerId="LiveId" clId="{1C196509-B92F-4D2F-84DD-F1568BC85C26}" dt="2021-01-18T13:23:23.412" v="4935" actId="478"/>
          <ac:spMkLst>
            <pc:docMk/>
            <pc:sldMk cId="4092342631" sldId="303"/>
            <ac:spMk id="4" creationId="{B6AD0B67-3E84-47B5-81CD-0E26117BE386}"/>
          </ac:spMkLst>
        </pc:spChg>
        <pc:spChg chg="add">
          <ac:chgData name="Thomas Bolon" userId="b54efb58eeafbc70" providerId="LiveId" clId="{1C196509-B92F-4D2F-84DD-F1568BC85C26}" dt="2021-01-18T13:23:15.585" v="4933" actId="26606"/>
          <ac:spMkLst>
            <pc:docMk/>
            <pc:sldMk cId="4092342631" sldId="303"/>
            <ac:spMk id="9" creationId="{0DE6A193-4755-479A-BC6F-A7EBCA73BE1A}"/>
          </ac:spMkLst>
        </pc:spChg>
        <pc:spChg chg="add">
          <ac:chgData name="Thomas Bolon" userId="b54efb58eeafbc70" providerId="LiveId" clId="{1C196509-B92F-4D2F-84DD-F1568BC85C26}" dt="2021-01-18T13:23:15.585" v="4933" actId="26606"/>
          <ac:spMkLst>
            <pc:docMk/>
            <pc:sldMk cId="4092342631" sldId="303"/>
            <ac:spMk id="11" creationId="{5A55B759-31A7-423C-9BC2-A8BC09FE98B9}"/>
          </ac:spMkLst>
        </pc:spChg>
        <pc:spChg chg="add">
          <ac:chgData name="Thomas Bolon" userId="b54efb58eeafbc70" providerId="LiveId" clId="{1C196509-B92F-4D2F-84DD-F1568BC85C26}" dt="2021-01-18T13:23:15.585" v="4933" actId="26606"/>
          <ac:spMkLst>
            <pc:docMk/>
            <pc:sldMk cId="4092342631" sldId="303"/>
            <ac:spMk id="13" creationId="{F78796AF-79A0-47AC-BEFD-BFFC00F968C4}"/>
          </ac:spMkLst>
        </pc:spChg>
        <pc:picChg chg="add mod">
          <ac:chgData name="Thomas Bolon" userId="b54efb58eeafbc70" providerId="LiveId" clId="{1C196509-B92F-4D2F-84DD-F1568BC85C26}" dt="2021-01-18T13:23:15.585" v="4933" actId="26606"/>
          <ac:picMkLst>
            <pc:docMk/>
            <pc:sldMk cId="4092342631" sldId="303"/>
            <ac:picMk id="3" creationId="{6F1DFD8C-E04E-4A6C-A89E-E31C337ADAB1}"/>
          </ac:picMkLst>
        </pc:picChg>
      </pc:sldChg>
      <pc:sldChg chg="addSp modSp add mod setBg modClrScheme chgLayout">
        <pc:chgData name="Thomas Bolon" userId="b54efb58eeafbc70" providerId="LiveId" clId="{1C196509-B92F-4D2F-84DD-F1568BC85C26}" dt="2021-01-18T13:24:30.422" v="4946" actId="26606"/>
        <pc:sldMkLst>
          <pc:docMk/>
          <pc:sldMk cId="2716604617" sldId="304"/>
        </pc:sldMkLst>
        <pc:spChg chg="mod ord">
          <ac:chgData name="Thomas Bolon" userId="b54efb58eeafbc70" providerId="LiveId" clId="{1C196509-B92F-4D2F-84DD-F1568BC85C26}" dt="2021-01-18T13:24:30.422" v="4946" actId="26606"/>
          <ac:spMkLst>
            <pc:docMk/>
            <pc:sldMk cId="2716604617" sldId="304"/>
            <ac:spMk id="4" creationId="{B6AD0B67-3E84-47B5-81CD-0E26117BE386}"/>
          </ac:spMkLst>
        </pc:spChg>
        <pc:spChg chg="add">
          <ac:chgData name="Thomas Bolon" userId="b54efb58eeafbc70" providerId="LiveId" clId="{1C196509-B92F-4D2F-84DD-F1568BC85C26}" dt="2021-01-18T13:24:30.422" v="4946" actId="26606"/>
          <ac:spMkLst>
            <pc:docMk/>
            <pc:sldMk cId="2716604617" sldId="304"/>
            <ac:spMk id="9" creationId="{0DE6A193-4755-479A-BC6F-A7EBCA73BE1A}"/>
          </ac:spMkLst>
        </pc:spChg>
        <pc:spChg chg="add">
          <ac:chgData name="Thomas Bolon" userId="b54efb58eeafbc70" providerId="LiveId" clId="{1C196509-B92F-4D2F-84DD-F1568BC85C26}" dt="2021-01-18T13:24:30.422" v="4946" actId="26606"/>
          <ac:spMkLst>
            <pc:docMk/>
            <pc:sldMk cId="2716604617" sldId="304"/>
            <ac:spMk id="11" creationId="{5A55B759-31A7-423C-9BC2-A8BC09FE98B9}"/>
          </ac:spMkLst>
        </pc:spChg>
        <pc:spChg chg="add">
          <ac:chgData name="Thomas Bolon" userId="b54efb58eeafbc70" providerId="LiveId" clId="{1C196509-B92F-4D2F-84DD-F1568BC85C26}" dt="2021-01-18T13:24:30.422" v="4946" actId="26606"/>
          <ac:spMkLst>
            <pc:docMk/>
            <pc:sldMk cId="2716604617" sldId="304"/>
            <ac:spMk id="13" creationId="{F78796AF-79A0-47AC-BEFD-BFFC00F968C4}"/>
          </ac:spMkLst>
        </pc:spChg>
        <pc:picChg chg="add mod">
          <ac:chgData name="Thomas Bolon" userId="b54efb58eeafbc70" providerId="LiveId" clId="{1C196509-B92F-4D2F-84DD-F1568BC85C26}" dt="2021-01-18T13:24:30.422" v="4946" actId="26606"/>
          <ac:picMkLst>
            <pc:docMk/>
            <pc:sldMk cId="2716604617" sldId="304"/>
            <ac:picMk id="3" creationId="{BAEC0F30-7520-43F4-880F-FE45B157DD5C}"/>
          </ac:picMkLst>
        </pc:picChg>
      </pc:sldChg>
      <pc:sldChg chg="addSp delSp modSp add mod setBg modClrScheme chgLayout">
        <pc:chgData name="Thomas Bolon" userId="b54efb58eeafbc70" providerId="LiveId" clId="{1C196509-B92F-4D2F-84DD-F1568BC85C26}" dt="2021-01-18T13:23:55.558" v="4942" actId="1076"/>
        <pc:sldMkLst>
          <pc:docMk/>
          <pc:sldMk cId="3389440091" sldId="305"/>
        </pc:sldMkLst>
        <pc:spChg chg="mod ord">
          <ac:chgData name="Thomas Bolon" userId="b54efb58eeafbc70" providerId="LiveId" clId="{1C196509-B92F-4D2F-84DD-F1568BC85C26}" dt="2021-01-18T13:23:53.516" v="4940" actId="26606"/>
          <ac:spMkLst>
            <pc:docMk/>
            <pc:sldMk cId="3389440091" sldId="305"/>
            <ac:spMk id="4" creationId="{B6AD0B67-3E84-47B5-81CD-0E26117BE386}"/>
          </ac:spMkLst>
        </pc:spChg>
        <pc:spChg chg="add del">
          <ac:chgData name="Thomas Bolon" userId="b54efb58eeafbc70" providerId="LiveId" clId="{1C196509-B92F-4D2F-84DD-F1568BC85C26}" dt="2021-01-18T13:23:53.509" v="4939" actId="26606"/>
          <ac:spMkLst>
            <pc:docMk/>
            <pc:sldMk cId="3389440091" sldId="305"/>
            <ac:spMk id="9" creationId="{0DE6A193-4755-479A-BC6F-A7EBCA73BE1A}"/>
          </ac:spMkLst>
        </pc:spChg>
        <pc:spChg chg="add del">
          <ac:chgData name="Thomas Bolon" userId="b54efb58eeafbc70" providerId="LiveId" clId="{1C196509-B92F-4D2F-84DD-F1568BC85C26}" dt="2021-01-18T13:23:53.509" v="4939" actId="26606"/>
          <ac:spMkLst>
            <pc:docMk/>
            <pc:sldMk cId="3389440091" sldId="305"/>
            <ac:spMk id="11" creationId="{B2DC8709-0A70-45A9-A160-4B831CAB1A43}"/>
          </ac:spMkLst>
        </pc:spChg>
        <pc:spChg chg="add del">
          <ac:chgData name="Thomas Bolon" userId="b54efb58eeafbc70" providerId="LiveId" clId="{1C196509-B92F-4D2F-84DD-F1568BC85C26}" dt="2021-01-18T13:23:53.509" v="4939" actId="26606"/>
          <ac:spMkLst>
            <pc:docMk/>
            <pc:sldMk cId="3389440091" sldId="305"/>
            <ac:spMk id="13" creationId="{E613F699-B53E-4E9A-B7E8-4979FEF428EA}"/>
          </ac:spMkLst>
        </pc:spChg>
        <pc:spChg chg="add">
          <ac:chgData name="Thomas Bolon" userId="b54efb58eeafbc70" providerId="LiveId" clId="{1C196509-B92F-4D2F-84DD-F1568BC85C26}" dt="2021-01-18T13:23:53.516" v="4940" actId="26606"/>
          <ac:spMkLst>
            <pc:docMk/>
            <pc:sldMk cId="3389440091" sldId="305"/>
            <ac:spMk id="15" creationId="{0DE6A193-4755-479A-BC6F-A7EBCA73BE1A}"/>
          </ac:spMkLst>
        </pc:spChg>
        <pc:spChg chg="add">
          <ac:chgData name="Thomas Bolon" userId="b54efb58eeafbc70" providerId="LiveId" clId="{1C196509-B92F-4D2F-84DD-F1568BC85C26}" dt="2021-01-18T13:23:53.516" v="4940" actId="26606"/>
          <ac:spMkLst>
            <pc:docMk/>
            <pc:sldMk cId="3389440091" sldId="305"/>
            <ac:spMk id="16" creationId="{5A55B759-31A7-423C-9BC2-A8BC09FE98B9}"/>
          </ac:spMkLst>
        </pc:spChg>
        <pc:spChg chg="add">
          <ac:chgData name="Thomas Bolon" userId="b54efb58eeafbc70" providerId="LiveId" clId="{1C196509-B92F-4D2F-84DD-F1568BC85C26}" dt="2021-01-18T13:23:53.516" v="4940" actId="26606"/>
          <ac:spMkLst>
            <pc:docMk/>
            <pc:sldMk cId="3389440091" sldId="305"/>
            <ac:spMk id="17" creationId="{F78796AF-79A0-47AC-BEFD-BFFC00F968C4}"/>
          </ac:spMkLst>
        </pc:spChg>
        <pc:picChg chg="add mod">
          <ac:chgData name="Thomas Bolon" userId="b54efb58eeafbc70" providerId="LiveId" clId="{1C196509-B92F-4D2F-84DD-F1568BC85C26}" dt="2021-01-18T13:23:55.558" v="4942" actId="1076"/>
          <ac:picMkLst>
            <pc:docMk/>
            <pc:sldMk cId="3389440091" sldId="305"/>
            <ac:picMk id="3" creationId="{D795DD3E-EC5C-4816-BBD6-817ECC9C4FD6}"/>
          </ac:picMkLst>
        </pc:picChg>
      </pc:sldChg>
      <pc:sldChg chg="addSp modSp add mod setBg modClrScheme chgLayout">
        <pc:chgData name="Thomas Bolon" userId="b54efb58eeafbc70" providerId="LiveId" clId="{1C196509-B92F-4D2F-84DD-F1568BC85C26}" dt="2021-01-18T13:24:07.047" v="4944" actId="26606"/>
        <pc:sldMkLst>
          <pc:docMk/>
          <pc:sldMk cId="3578921570" sldId="306"/>
        </pc:sldMkLst>
        <pc:spChg chg="mod ord">
          <ac:chgData name="Thomas Bolon" userId="b54efb58eeafbc70" providerId="LiveId" clId="{1C196509-B92F-4D2F-84DD-F1568BC85C26}" dt="2021-01-18T13:24:07.047" v="4944" actId="26606"/>
          <ac:spMkLst>
            <pc:docMk/>
            <pc:sldMk cId="3578921570" sldId="306"/>
            <ac:spMk id="4" creationId="{B6AD0B67-3E84-47B5-81CD-0E26117BE386}"/>
          </ac:spMkLst>
        </pc:spChg>
        <pc:spChg chg="add">
          <ac:chgData name="Thomas Bolon" userId="b54efb58eeafbc70" providerId="LiveId" clId="{1C196509-B92F-4D2F-84DD-F1568BC85C26}" dt="2021-01-18T13:24:07.047" v="4944" actId="26606"/>
          <ac:spMkLst>
            <pc:docMk/>
            <pc:sldMk cId="3578921570" sldId="306"/>
            <ac:spMk id="9" creationId="{0DE6A193-4755-479A-BC6F-A7EBCA73BE1A}"/>
          </ac:spMkLst>
        </pc:spChg>
        <pc:spChg chg="add">
          <ac:chgData name="Thomas Bolon" userId="b54efb58eeafbc70" providerId="LiveId" clId="{1C196509-B92F-4D2F-84DD-F1568BC85C26}" dt="2021-01-18T13:24:07.047" v="4944" actId="26606"/>
          <ac:spMkLst>
            <pc:docMk/>
            <pc:sldMk cId="3578921570" sldId="306"/>
            <ac:spMk id="11" creationId="{5A55B759-31A7-423C-9BC2-A8BC09FE98B9}"/>
          </ac:spMkLst>
        </pc:spChg>
        <pc:spChg chg="add">
          <ac:chgData name="Thomas Bolon" userId="b54efb58eeafbc70" providerId="LiveId" clId="{1C196509-B92F-4D2F-84DD-F1568BC85C26}" dt="2021-01-18T13:24:07.047" v="4944" actId="26606"/>
          <ac:spMkLst>
            <pc:docMk/>
            <pc:sldMk cId="3578921570" sldId="306"/>
            <ac:spMk id="13" creationId="{F78796AF-79A0-47AC-BEFD-BFFC00F968C4}"/>
          </ac:spMkLst>
        </pc:spChg>
        <pc:picChg chg="add mod">
          <ac:chgData name="Thomas Bolon" userId="b54efb58eeafbc70" providerId="LiveId" clId="{1C196509-B92F-4D2F-84DD-F1568BC85C26}" dt="2021-01-18T13:24:07.047" v="4944" actId="26606"/>
          <ac:picMkLst>
            <pc:docMk/>
            <pc:sldMk cId="3578921570" sldId="306"/>
            <ac:picMk id="3" creationId="{503C8A09-5B2D-42C1-A400-9E7BAA017B96}"/>
          </ac:picMkLst>
        </pc:picChg>
      </pc:sldChg>
      <pc:sldChg chg="modSp add mod">
        <pc:chgData name="Thomas Bolon" userId="b54efb58eeafbc70" providerId="LiveId" clId="{1C196509-B92F-4D2F-84DD-F1568BC85C26}" dt="2021-01-18T13:43:08.621" v="5042" actId="207"/>
        <pc:sldMkLst>
          <pc:docMk/>
          <pc:sldMk cId="302828794" sldId="307"/>
        </pc:sldMkLst>
        <pc:spChg chg="mod">
          <ac:chgData name="Thomas Bolon" userId="b54efb58eeafbc70" providerId="LiveId" clId="{1C196509-B92F-4D2F-84DD-F1568BC85C26}" dt="2021-01-18T13:39:50.857" v="5033" actId="20577"/>
          <ac:spMkLst>
            <pc:docMk/>
            <pc:sldMk cId="302828794" sldId="307"/>
            <ac:spMk id="5" creationId="{058AD5E0-0C61-DD4A-B5A5-A197677F4E31}"/>
          </ac:spMkLst>
        </pc:spChg>
        <pc:spChg chg="mod">
          <ac:chgData name="Thomas Bolon" userId="b54efb58eeafbc70" providerId="LiveId" clId="{1C196509-B92F-4D2F-84DD-F1568BC85C26}" dt="2021-01-18T13:43:08.621" v="5042" actId="207"/>
          <ac:spMkLst>
            <pc:docMk/>
            <pc:sldMk cId="302828794" sldId="307"/>
            <ac:spMk id="6" creationId="{FDB6D46C-914E-ED4A-BF28-8900AF0ED6B7}"/>
          </ac:spMkLst>
        </pc:spChg>
      </pc:sldChg>
    </pc:docChg>
  </pc:docChgLst>
  <pc:docChgLst>
    <pc:chgData name="Thomas Bolon" userId="b54efb58eeafbc70" providerId="LiveId" clId="{59C2225C-0520-4296-824B-299D291015B0}"/>
    <pc:docChg chg="custSel addSld delSld modSld">
      <pc:chgData name="Thomas Bolon" userId="b54efb58eeafbc70" providerId="LiveId" clId="{59C2225C-0520-4296-824B-299D291015B0}" dt="2021-01-18T16:40:06.890" v="148" actId="20577"/>
      <pc:docMkLst>
        <pc:docMk/>
      </pc:docMkLst>
      <pc:sldChg chg="modSp mod">
        <pc:chgData name="Thomas Bolon" userId="b54efb58eeafbc70" providerId="LiveId" clId="{59C2225C-0520-4296-824B-299D291015B0}" dt="2021-01-18T16:28:47.164" v="131" actId="27636"/>
        <pc:sldMkLst>
          <pc:docMk/>
          <pc:sldMk cId="3850974836" sldId="276"/>
        </pc:sldMkLst>
        <pc:spChg chg="mod">
          <ac:chgData name="Thomas Bolon" userId="b54efb58eeafbc70" providerId="LiveId" clId="{59C2225C-0520-4296-824B-299D291015B0}" dt="2021-01-18T16:28:47.164" v="131" actId="27636"/>
          <ac:spMkLst>
            <pc:docMk/>
            <pc:sldMk cId="3850974836" sldId="276"/>
            <ac:spMk id="3" creationId="{69B471ED-4B9D-461F-9FE0-E4B2BEA43C7F}"/>
          </ac:spMkLst>
        </pc:spChg>
      </pc:sldChg>
      <pc:sldChg chg="addSp modSp mod">
        <pc:chgData name="Thomas Bolon" userId="b54efb58eeafbc70" providerId="LiveId" clId="{59C2225C-0520-4296-824B-299D291015B0}" dt="2021-01-18T16:19:05.930" v="23" actId="207"/>
        <pc:sldMkLst>
          <pc:docMk/>
          <pc:sldMk cId="780771378" sldId="282"/>
        </pc:sldMkLst>
        <pc:graphicFrameChg chg="modGraphic">
          <ac:chgData name="Thomas Bolon" userId="b54efb58eeafbc70" providerId="LiveId" clId="{59C2225C-0520-4296-824B-299D291015B0}" dt="2021-01-18T16:19:05.930" v="23" actId="207"/>
          <ac:graphicFrameMkLst>
            <pc:docMk/>
            <pc:sldMk cId="780771378" sldId="282"/>
            <ac:graphicFrameMk id="24" creationId="{8E8984FE-6491-40DA-8B61-5B45413B3911}"/>
          </ac:graphicFrameMkLst>
        </pc:graphicFrameChg>
        <pc:picChg chg="add mod">
          <ac:chgData name="Thomas Bolon" userId="b54efb58eeafbc70" providerId="LiveId" clId="{59C2225C-0520-4296-824B-299D291015B0}" dt="2021-01-18T16:15:15.796" v="4" actId="1076"/>
          <ac:picMkLst>
            <pc:docMk/>
            <pc:sldMk cId="780771378" sldId="282"/>
            <ac:picMk id="4" creationId="{6EC98301-61B7-4CF3-B80A-895C9D372AC0}"/>
          </ac:picMkLst>
        </pc:picChg>
      </pc:sldChg>
      <pc:sldChg chg="addSp delSp modSp mod">
        <pc:chgData name="Thomas Bolon" userId="b54efb58eeafbc70" providerId="LiveId" clId="{59C2225C-0520-4296-824B-299D291015B0}" dt="2021-01-18T16:19:14.938" v="25" actId="207"/>
        <pc:sldMkLst>
          <pc:docMk/>
          <pc:sldMk cId="1982862204" sldId="283"/>
        </pc:sldMkLst>
        <pc:graphicFrameChg chg="modGraphic">
          <ac:chgData name="Thomas Bolon" userId="b54efb58eeafbc70" providerId="LiveId" clId="{59C2225C-0520-4296-824B-299D291015B0}" dt="2021-01-18T16:19:14.938" v="25" actId="207"/>
          <ac:graphicFrameMkLst>
            <pc:docMk/>
            <pc:sldMk cId="1982862204" sldId="283"/>
            <ac:graphicFrameMk id="7" creationId="{88B7B317-9A03-46E0-8D23-1554DB21FC9A}"/>
          </ac:graphicFrameMkLst>
        </pc:graphicFrameChg>
        <pc:picChg chg="add del mod">
          <ac:chgData name="Thomas Bolon" userId="b54efb58eeafbc70" providerId="LiveId" clId="{59C2225C-0520-4296-824B-299D291015B0}" dt="2021-01-18T16:18:01.197" v="16" actId="478"/>
          <ac:picMkLst>
            <pc:docMk/>
            <pc:sldMk cId="1982862204" sldId="283"/>
            <ac:picMk id="5" creationId="{BAC121AC-1380-4316-9090-98F39547A3DD}"/>
          </ac:picMkLst>
        </pc:picChg>
        <pc:picChg chg="add mod">
          <ac:chgData name="Thomas Bolon" userId="b54efb58eeafbc70" providerId="LiveId" clId="{59C2225C-0520-4296-824B-299D291015B0}" dt="2021-01-18T16:18:07.347" v="19" actId="1076"/>
          <ac:picMkLst>
            <pc:docMk/>
            <pc:sldMk cId="1982862204" sldId="283"/>
            <ac:picMk id="8" creationId="{85E5FC29-CBE4-490D-8F8C-C1D04EC8E2BE}"/>
          </ac:picMkLst>
        </pc:picChg>
      </pc:sldChg>
      <pc:sldChg chg="addSp modSp mod">
        <pc:chgData name="Thomas Bolon" userId="b54efb58eeafbc70" providerId="LiveId" clId="{59C2225C-0520-4296-824B-299D291015B0}" dt="2021-01-18T16:25:38.715" v="106" actId="20577"/>
        <pc:sldMkLst>
          <pc:docMk/>
          <pc:sldMk cId="458458261" sldId="285"/>
        </pc:sldMkLst>
        <pc:spChg chg="mod">
          <ac:chgData name="Thomas Bolon" userId="b54efb58eeafbc70" providerId="LiveId" clId="{59C2225C-0520-4296-824B-299D291015B0}" dt="2021-01-18T16:25:38.715" v="106" actId="20577"/>
          <ac:spMkLst>
            <pc:docMk/>
            <pc:sldMk cId="458458261" sldId="285"/>
            <ac:spMk id="4" creationId="{987C7471-FADB-4B71-952D-50C4DA89E864}"/>
          </ac:spMkLst>
        </pc:spChg>
        <pc:graphicFrameChg chg="mod modGraphic">
          <ac:chgData name="Thomas Bolon" userId="b54efb58eeafbc70" providerId="LiveId" clId="{59C2225C-0520-4296-824B-299D291015B0}" dt="2021-01-18T16:19:20.748" v="26" actId="207"/>
          <ac:graphicFrameMkLst>
            <pc:docMk/>
            <pc:sldMk cId="458458261" sldId="285"/>
            <ac:graphicFrameMk id="7" creationId="{D0904F52-16A2-4FE6-AC24-52350540A8AC}"/>
          </ac:graphicFrameMkLst>
        </pc:graphicFrameChg>
        <pc:picChg chg="add mod">
          <ac:chgData name="Thomas Bolon" userId="b54efb58eeafbc70" providerId="LiveId" clId="{59C2225C-0520-4296-824B-299D291015B0}" dt="2021-01-18T16:16:42.628" v="13" actId="1076"/>
          <ac:picMkLst>
            <pc:docMk/>
            <pc:sldMk cId="458458261" sldId="285"/>
            <ac:picMk id="5" creationId="{C5750571-F775-49E7-BEA8-7A7B7CCBC6F1}"/>
          </ac:picMkLst>
        </pc:picChg>
      </pc:sldChg>
      <pc:sldChg chg="addSp delSp modSp mod">
        <pc:chgData name="Thomas Bolon" userId="b54efb58eeafbc70" providerId="LiveId" clId="{59C2225C-0520-4296-824B-299D291015B0}" dt="2021-01-18T16:34:02.692" v="147" actId="478"/>
        <pc:sldMkLst>
          <pc:docMk/>
          <pc:sldMk cId="2665233435" sldId="288"/>
        </pc:sldMkLst>
        <pc:picChg chg="add del mod">
          <ac:chgData name="Thomas Bolon" userId="b54efb58eeafbc70" providerId="LiveId" clId="{59C2225C-0520-4296-824B-299D291015B0}" dt="2021-01-18T16:34:02.692" v="147" actId="478"/>
          <ac:picMkLst>
            <pc:docMk/>
            <pc:sldMk cId="2665233435" sldId="288"/>
            <ac:picMk id="9" creationId="{3B68CC97-4CB2-4D06-97D9-6BDFBC705E38}"/>
          </ac:picMkLst>
        </pc:picChg>
      </pc:sldChg>
      <pc:sldChg chg="modSp mod">
        <pc:chgData name="Thomas Bolon" userId="b54efb58eeafbc70" providerId="LiveId" clId="{59C2225C-0520-4296-824B-299D291015B0}" dt="2021-01-18T16:21:57.573" v="67" actId="20577"/>
        <pc:sldMkLst>
          <pc:docMk/>
          <pc:sldMk cId="805059106" sldId="294"/>
        </pc:sldMkLst>
        <pc:spChg chg="mod">
          <ac:chgData name="Thomas Bolon" userId="b54efb58eeafbc70" providerId="LiveId" clId="{59C2225C-0520-4296-824B-299D291015B0}" dt="2021-01-18T16:21:57.573" v="67" actId="20577"/>
          <ac:spMkLst>
            <pc:docMk/>
            <pc:sldMk cId="805059106" sldId="294"/>
            <ac:spMk id="5" creationId="{7D976D9A-3B6C-4D2C-8B9D-9A734F2BE731}"/>
          </ac:spMkLst>
        </pc:spChg>
      </pc:sldChg>
      <pc:sldChg chg="modSp mod">
        <pc:chgData name="Thomas Bolon" userId="b54efb58eeafbc70" providerId="LiveId" clId="{59C2225C-0520-4296-824B-299D291015B0}" dt="2021-01-18T16:22:44.802" v="78" actId="20577"/>
        <pc:sldMkLst>
          <pc:docMk/>
          <pc:sldMk cId="771790894" sldId="296"/>
        </pc:sldMkLst>
        <pc:spChg chg="mod">
          <ac:chgData name="Thomas Bolon" userId="b54efb58eeafbc70" providerId="LiveId" clId="{59C2225C-0520-4296-824B-299D291015B0}" dt="2021-01-18T16:22:44.802" v="78" actId="20577"/>
          <ac:spMkLst>
            <pc:docMk/>
            <pc:sldMk cId="771790894" sldId="296"/>
            <ac:spMk id="5" creationId="{7D976D9A-3B6C-4D2C-8B9D-9A734F2BE731}"/>
          </ac:spMkLst>
        </pc:spChg>
      </pc:sldChg>
      <pc:sldChg chg="modSp mod">
        <pc:chgData name="Thomas Bolon" userId="b54efb58eeafbc70" providerId="LiveId" clId="{59C2225C-0520-4296-824B-299D291015B0}" dt="2021-01-18T16:40:06.890" v="148" actId="20577"/>
        <pc:sldMkLst>
          <pc:docMk/>
          <pc:sldMk cId="302828794" sldId="307"/>
        </pc:sldMkLst>
        <pc:spChg chg="mod">
          <ac:chgData name="Thomas Bolon" userId="b54efb58eeafbc70" providerId="LiveId" clId="{59C2225C-0520-4296-824B-299D291015B0}" dt="2021-01-18T16:40:06.890" v="148" actId="20577"/>
          <ac:spMkLst>
            <pc:docMk/>
            <pc:sldMk cId="302828794" sldId="307"/>
            <ac:spMk id="6" creationId="{FDB6D46C-914E-ED4A-BF28-8900AF0ED6B7}"/>
          </ac:spMkLst>
        </pc:spChg>
      </pc:sldChg>
      <pc:sldChg chg="add del">
        <pc:chgData name="Thomas Bolon" userId="b54efb58eeafbc70" providerId="LiveId" clId="{59C2225C-0520-4296-824B-299D291015B0}" dt="2021-01-18T16:31:10.148" v="133" actId="47"/>
        <pc:sldMkLst>
          <pc:docMk/>
          <pc:sldMk cId="138329208" sldId="308"/>
        </pc:sldMkLst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fr-F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fr-FR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fr-FR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fr-F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pPr>
      <a:endParaRPr lang="fr-F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fr-F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fr-FR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fr-FR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fr-F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pPr>
      <a:endParaRPr lang="fr-F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fr-F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fr-FR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fr-FR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fr-F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pPr>
      <a:endParaRPr lang="fr-F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2725BD2C-409B-43C9-90AE-52C040B4D7F6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fr-FR"/>
        </a:p>
      </dgm:t>
    </dgm:pt>
    <dgm:pt modelId="{3392E304-2EC6-4C25-A87B-D3472C5C7636}">
      <dgm:prSet/>
      <dgm:spPr/>
      <dgm:t>
        <a:bodyPr/>
        <a:lstStyle/>
        <a:p>
          <a:r>
            <a:rPr lang="fr-FR"/>
            <a:t>Instrumentation</a:t>
          </a:r>
        </a:p>
      </dgm:t>
    </dgm:pt>
    <dgm:pt modelId="{FBC4F60E-5D02-486F-938C-E92E1CCF5DDE}" type="parTrans" cxnId="{CE6BBB0C-F7A6-4B7E-B2A0-057121808B30}">
      <dgm:prSet/>
      <dgm:spPr/>
      <dgm:t>
        <a:bodyPr/>
        <a:lstStyle/>
        <a:p>
          <a:endParaRPr lang="fr-FR"/>
        </a:p>
      </dgm:t>
    </dgm:pt>
    <dgm:pt modelId="{66A0741E-887F-4895-AAB4-8C4262EF7282}" type="sibTrans" cxnId="{CE6BBB0C-F7A6-4B7E-B2A0-057121808B30}">
      <dgm:prSet/>
      <dgm:spPr/>
      <dgm:t>
        <a:bodyPr/>
        <a:lstStyle/>
        <a:p>
          <a:endParaRPr lang="fr-FR"/>
        </a:p>
      </dgm:t>
    </dgm:pt>
    <dgm:pt modelId="{F7B120A2-8776-4D84-912E-001295CDF932}">
      <dgm:prSet/>
      <dgm:spPr/>
      <dgm:t>
        <a:bodyPr/>
        <a:lstStyle/>
        <a:p>
          <a:r>
            <a:rPr lang="fr-FR"/>
            <a:t>ASP.NET</a:t>
          </a:r>
        </a:p>
      </dgm:t>
    </dgm:pt>
    <dgm:pt modelId="{1D3E4190-D5AF-49F3-A927-6C2661511EED}" type="parTrans" cxnId="{246499A2-A0AC-41CF-A147-3B5EB0ED7A38}">
      <dgm:prSet/>
      <dgm:spPr/>
      <dgm:t>
        <a:bodyPr/>
        <a:lstStyle/>
        <a:p>
          <a:endParaRPr lang="fr-FR"/>
        </a:p>
      </dgm:t>
    </dgm:pt>
    <dgm:pt modelId="{04FAD07C-EAC4-49E0-B330-28E78D5B8D42}" type="sibTrans" cxnId="{246499A2-A0AC-41CF-A147-3B5EB0ED7A38}">
      <dgm:prSet/>
      <dgm:spPr/>
      <dgm:t>
        <a:bodyPr/>
        <a:lstStyle/>
        <a:p>
          <a:endParaRPr lang="fr-FR"/>
        </a:p>
      </dgm:t>
    </dgm:pt>
    <dgm:pt modelId="{8AC2CC3A-6E2F-4EDC-B9F3-78C1C8C14093}">
      <dgm:prSet/>
      <dgm:spPr/>
      <dgm:t>
        <a:bodyPr/>
        <a:lstStyle/>
        <a:p>
          <a:r>
            <a:rPr lang="fr-FR"/>
            <a:t>ASP.NET Core</a:t>
          </a:r>
        </a:p>
      </dgm:t>
    </dgm:pt>
    <dgm:pt modelId="{4EE141AC-8CCD-42C2-966E-101F7BD7A5E3}" type="parTrans" cxnId="{48D8347F-6283-46AC-A7F9-20E8EB2F7AC2}">
      <dgm:prSet/>
      <dgm:spPr/>
      <dgm:t>
        <a:bodyPr/>
        <a:lstStyle/>
        <a:p>
          <a:endParaRPr lang="fr-FR"/>
        </a:p>
      </dgm:t>
    </dgm:pt>
    <dgm:pt modelId="{4FC998E5-EC8E-4A65-8D80-3BB594E02E57}" type="sibTrans" cxnId="{48D8347F-6283-46AC-A7F9-20E8EB2F7AC2}">
      <dgm:prSet/>
      <dgm:spPr/>
      <dgm:t>
        <a:bodyPr/>
        <a:lstStyle/>
        <a:p>
          <a:endParaRPr lang="fr-FR"/>
        </a:p>
      </dgm:t>
    </dgm:pt>
    <dgm:pt modelId="{3CA50583-0A05-460C-9E50-F9EBAC5FAF44}">
      <dgm:prSet/>
      <dgm:spPr/>
      <dgm:t>
        <a:bodyPr/>
        <a:lstStyle/>
        <a:p>
          <a:r>
            <a:rPr lang="fr-FR"/>
            <a:t>gRPC client</a:t>
          </a:r>
        </a:p>
      </dgm:t>
    </dgm:pt>
    <dgm:pt modelId="{97B1BF40-BB0F-4269-A8C9-34B067B0E198}" type="parTrans" cxnId="{07B94BD5-A94A-4D4B-BF6C-1EBEBFB370EC}">
      <dgm:prSet/>
      <dgm:spPr/>
      <dgm:t>
        <a:bodyPr/>
        <a:lstStyle/>
        <a:p>
          <a:endParaRPr lang="fr-FR"/>
        </a:p>
      </dgm:t>
    </dgm:pt>
    <dgm:pt modelId="{8A5A2BC6-C789-4BB4-BE4C-A1148F586A11}" type="sibTrans" cxnId="{07B94BD5-A94A-4D4B-BF6C-1EBEBFB370EC}">
      <dgm:prSet/>
      <dgm:spPr/>
      <dgm:t>
        <a:bodyPr/>
        <a:lstStyle/>
        <a:p>
          <a:endParaRPr lang="fr-FR"/>
        </a:p>
      </dgm:t>
    </dgm:pt>
    <dgm:pt modelId="{888A5383-20C3-44A8-BF44-73BD5781C392}">
      <dgm:prSet/>
      <dgm:spPr/>
      <dgm:t>
        <a:bodyPr/>
        <a:lstStyle/>
        <a:p>
          <a:r>
            <a:rPr lang="fr-FR"/>
            <a:t>HTTP client</a:t>
          </a:r>
        </a:p>
      </dgm:t>
    </dgm:pt>
    <dgm:pt modelId="{615E6ECF-727F-41B9-9329-ED0BE60A814E}" type="parTrans" cxnId="{F0E97974-DDB3-408C-8131-1F9179FC9973}">
      <dgm:prSet/>
      <dgm:spPr/>
      <dgm:t>
        <a:bodyPr/>
        <a:lstStyle/>
        <a:p>
          <a:endParaRPr lang="fr-FR"/>
        </a:p>
      </dgm:t>
    </dgm:pt>
    <dgm:pt modelId="{BDE6E678-5E89-4070-8A20-C575363C32C9}" type="sibTrans" cxnId="{F0E97974-DDB3-408C-8131-1F9179FC9973}">
      <dgm:prSet/>
      <dgm:spPr/>
      <dgm:t>
        <a:bodyPr/>
        <a:lstStyle/>
        <a:p>
          <a:endParaRPr lang="fr-FR"/>
        </a:p>
      </dgm:t>
    </dgm:pt>
    <dgm:pt modelId="{42D12058-D054-4CDD-806A-7C2D66547483}">
      <dgm:prSet/>
      <dgm:spPr/>
      <dgm:t>
        <a:bodyPr/>
        <a:lstStyle/>
        <a:p>
          <a:r>
            <a:rPr lang="fr-FR"/>
            <a:t>Redis client</a:t>
          </a:r>
        </a:p>
      </dgm:t>
    </dgm:pt>
    <dgm:pt modelId="{3AFF6006-2AAD-4A16-8FDD-568482961484}" type="parTrans" cxnId="{3CB0E0CA-DF01-4E72-87C4-11CF2CC7CD59}">
      <dgm:prSet/>
      <dgm:spPr/>
      <dgm:t>
        <a:bodyPr/>
        <a:lstStyle/>
        <a:p>
          <a:endParaRPr lang="fr-FR"/>
        </a:p>
      </dgm:t>
    </dgm:pt>
    <dgm:pt modelId="{EA63BD81-30EB-44A8-A5BB-1448BCF50D85}" type="sibTrans" cxnId="{3CB0E0CA-DF01-4E72-87C4-11CF2CC7CD59}">
      <dgm:prSet/>
      <dgm:spPr/>
      <dgm:t>
        <a:bodyPr/>
        <a:lstStyle/>
        <a:p>
          <a:endParaRPr lang="fr-FR"/>
        </a:p>
      </dgm:t>
    </dgm:pt>
    <dgm:pt modelId="{46CEDF71-DEB5-4201-A794-FFD1FD17476F}">
      <dgm:prSet/>
      <dgm:spPr/>
      <dgm:t>
        <a:bodyPr/>
        <a:lstStyle/>
        <a:p>
          <a:r>
            <a:rPr lang="fr-FR"/>
            <a:t>SQL client</a:t>
          </a:r>
        </a:p>
      </dgm:t>
    </dgm:pt>
    <dgm:pt modelId="{EECF3F36-975B-4B29-AEF3-DB6BFC8698C4}" type="parTrans" cxnId="{D0B12838-CB8F-46FB-BF54-F1806A0C86BE}">
      <dgm:prSet/>
      <dgm:spPr/>
      <dgm:t>
        <a:bodyPr/>
        <a:lstStyle/>
        <a:p>
          <a:endParaRPr lang="fr-FR"/>
        </a:p>
      </dgm:t>
    </dgm:pt>
    <dgm:pt modelId="{43BBAE40-7C1F-488C-8666-6C15D1020D65}" type="sibTrans" cxnId="{D0B12838-CB8F-46FB-BF54-F1806A0C86BE}">
      <dgm:prSet/>
      <dgm:spPr/>
      <dgm:t>
        <a:bodyPr/>
        <a:lstStyle/>
        <a:p>
          <a:endParaRPr lang="fr-FR"/>
        </a:p>
      </dgm:t>
    </dgm:pt>
    <dgm:pt modelId="{7AED1190-302B-4455-B2D2-6F57E6D26741}">
      <dgm:prSet/>
      <dgm:spPr/>
      <dgm:t>
        <a:bodyPr/>
        <a:lstStyle/>
        <a:p>
          <a:r>
            <a:rPr lang="fr-FR"/>
            <a:t>Exporters</a:t>
          </a:r>
        </a:p>
      </dgm:t>
    </dgm:pt>
    <dgm:pt modelId="{74EED87D-8CF6-4FCF-9A32-B56D227016ED}" type="parTrans" cxnId="{706084D2-6A27-4DF7-A59E-D521F044394A}">
      <dgm:prSet/>
      <dgm:spPr/>
      <dgm:t>
        <a:bodyPr/>
        <a:lstStyle/>
        <a:p>
          <a:endParaRPr lang="fr-FR"/>
        </a:p>
      </dgm:t>
    </dgm:pt>
    <dgm:pt modelId="{CA35F11E-7DBD-48C4-94E6-1DFAAD025F45}" type="sibTrans" cxnId="{706084D2-6A27-4DF7-A59E-D521F044394A}">
      <dgm:prSet/>
      <dgm:spPr/>
      <dgm:t>
        <a:bodyPr/>
        <a:lstStyle/>
        <a:p>
          <a:endParaRPr lang="fr-FR"/>
        </a:p>
      </dgm:t>
    </dgm:pt>
    <dgm:pt modelId="{1C362309-BA0B-47E5-BAA5-BB7521F82BF8}">
      <dgm:prSet/>
      <dgm:spPr/>
      <dgm:t>
        <a:bodyPr/>
        <a:lstStyle/>
        <a:p>
          <a:r>
            <a:rPr lang="fr-FR"/>
            <a:t>Console</a:t>
          </a:r>
        </a:p>
      </dgm:t>
    </dgm:pt>
    <dgm:pt modelId="{64236889-FE1B-4953-BF26-7C15860997D6}" type="parTrans" cxnId="{30DE8F82-BD3E-43D0-869E-B85D39D8A1FA}">
      <dgm:prSet/>
      <dgm:spPr/>
      <dgm:t>
        <a:bodyPr/>
        <a:lstStyle/>
        <a:p>
          <a:endParaRPr lang="fr-FR"/>
        </a:p>
      </dgm:t>
    </dgm:pt>
    <dgm:pt modelId="{FF68CED4-99F8-49C4-AFC5-1EC137D41520}" type="sibTrans" cxnId="{30DE8F82-BD3E-43D0-869E-B85D39D8A1FA}">
      <dgm:prSet/>
      <dgm:spPr/>
      <dgm:t>
        <a:bodyPr/>
        <a:lstStyle/>
        <a:p>
          <a:endParaRPr lang="fr-FR"/>
        </a:p>
      </dgm:t>
    </dgm:pt>
    <dgm:pt modelId="{815C04CD-0E2D-47CE-A573-4C137A78BFBE}">
      <dgm:prSet/>
      <dgm:spPr/>
      <dgm:t>
        <a:bodyPr/>
        <a:lstStyle/>
        <a:p>
          <a:r>
            <a:rPr lang="fr-FR"/>
            <a:t>In-Memory</a:t>
          </a:r>
        </a:p>
      </dgm:t>
    </dgm:pt>
    <dgm:pt modelId="{8D77094E-9926-41C8-8D2B-C42E077E518F}" type="parTrans" cxnId="{221537D4-DE4B-46C4-A8EB-4D79D32935AA}">
      <dgm:prSet/>
      <dgm:spPr/>
      <dgm:t>
        <a:bodyPr/>
        <a:lstStyle/>
        <a:p>
          <a:endParaRPr lang="fr-FR"/>
        </a:p>
      </dgm:t>
    </dgm:pt>
    <dgm:pt modelId="{F5E06ECE-FF7B-4334-9F58-A6AFFC0F1170}" type="sibTrans" cxnId="{221537D4-DE4B-46C4-A8EB-4D79D32935AA}">
      <dgm:prSet/>
      <dgm:spPr/>
      <dgm:t>
        <a:bodyPr/>
        <a:lstStyle/>
        <a:p>
          <a:endParaRPr lang="fr-FR"/>
        </a:p>
      </dgm:t>
    </dgm:pt>
    <dgm:pt modelId="{C225BFD9-C3B5-421F-ACDD-3E53B5AF645A}">
      <dgm:prSet/>
      <dgm:spPr/>
      <dgm:t>
        <a:bodyPr/>
        <a:lstStyle/>
        <a:p>
          <a:r>
            <a:rPr lang="fr-FR"/>
            <a:t>Jaeger</a:t>
          </a:r>
        </a:p>
      </dgm:t>
    </dgm:pt>
    <dgm:pt modelId="{1428A738-A5FF-4536-BB7E-EB1FE425E715}" type="parTrans" cxnId="{CCA2154E-94AE-4227-B840-AD0832AD3860}">
      <dgm:prSet/>
      <dgm:spPr/>
      <dgm:t>
        <a:bodyPr/>
        <a:lstStyle/>
        <a:p>
          <a:endParaRPr lang="fr-FR"/>
        </a:p>
      </dgm:t>
    </dgm:pt>
    <dgm:pt modelId="{DCA2E6AA-40CB-41C4-9E20-E99DC2445C26}" type="sibTrans" cxnId="{CCA2154E-94AE-4227-B840-AD0832AD3860}">
      <dgm:prSet/>
      <dgm:spPr/>
      <dgm:t>
        <a:bodyPr/>
        <a:lstStyle/>
        <a:p>
          <a:endParaRPr lang="fr-FR"/>
        </a:p>
      </dgm:t>
    </dgm:pt>
    <dgm:pt modelId="{14985263-F9AF-4F2C-8A74-F65523AB144A}">
      <dgm:prSet/>
      <dgm:spPr/>
      <dgm:t>
        <a:bodyPr/>
        <a:lstStyle/>
        <a:p>
          <a:r>
            <a:rPr lang="fr-FR">
              <a:solidFill>
                <a:schemeClr val="accent5">
                  <a:lumMod val="75000"/>
                </a:schemeClr>
              </a:solidFill>
            </a:rPr>
            <a:t>OTLP</a:t>
          </a:r>
        </a:p>
      </dgm:t>
    </dgm:pt>
    <dgm:pt modelId="{EBF3C4BF-FE8C-43ED-B381-AB55F416459C}" type="parTrans" cxnId="{29D7F6FE-AD55-4F04-B1B9-5F7BCB39B5F7}">
      <dgm:prSet/>
      <dgm:spPr/>
      <dgm:t>
        <a:bodyPr/>
        <a:lstStyle/>
        <a:p>
          <a:endParaRPr lang="fr-FR"/>
        </a:p>
      </dgm:t>
    </dgm:pt>
    <dgm:pt modelId="{BEBA1E81-4206-4DAD-B657-79D166E5C5D0}" type="sibTrans" cxnId="{29D7F6FE-AD55-4F04-B1B9-5F7BCB39B5F7}">
      <dgm:prSet/>
      <dgm:spPr/>
      <dgm:t>
        <a:bodyPr/>
        <a:lstStyle/>
        <a:p>
          <a:endParaRPr lang="fr-FR"/>
        </a:p>
      </dgm:t>
    </dgm:pt>
    <dgm:pt modelId="{AB7AF693-A958-493F-83FB-76C42BB5057D}">
      <dgm:prSet/>
      <dgm:spPr/>
      <dgm:t>
        <a:bodyPr/>
        <a:lstStyle/>
        <a:p>
          <a:r>
            <a:rPr lang="fr-FR" err="1"/>
            <a:t>Prometheus</a:t>
          </a:r>
          <a:endParaRPr lang="fr-FR"/>
        </a:p>
      </dgm:t>
    </dgm:pt>
    <dgm:pt modelId="{A3504F30-2CF3-4C50-9D17-2E96145C0C51}" type="parTrans" cxnId="{E4A85B19-6D01-4BD9-9086-0432C6498F0A}">
      <dgm:prSet/>
      <dgm:spPr/>
      <dgm:t>
        <a:bodyPr/>
        <a:lstStyle/>
        <a:p>
          <a:endParaRPr lang="fr-FR"/>
        </a:p>
      </dgm:t>
    </dgm:pt>
    <dgm:pt modelId="{7E2DFCC0-F4C1-4D5F-8745-348B0FE975E3}" type="sibTrans" cxnId="{E4A85B19-6D01-4BD9-9086-0432C6498F0A}">
      <dgm:prSet/>
      <dgm:spPr/>
      <dgm:t>
        <a:bodyPr/>
        <a:lstStyle/>
        <a:p>
          <a:endParaRPr lang="fr-FR"/>
        </a:p>
      </dgm:t>
    </dgm:pt>
    <dgm:pt modelId="{F5D07D02-2107-44CA-968A-983D59DF7BFC}">
      <dgm:prSet/>
      <dgm:spPr/>
      <dgm:t>
        <a:bodyPr/>
        <a:lstStyle/>
        <a:p>
          <a:r>
            <a:rPr lang="fr-FR"/>
            <a:t>Zipkin</a:t>
          </a:r>
        </a:p>
      </dgm:t>
    </dgm:pt>
    <dgm:pt modelId="{C21EBF91-4EB3-4242-9ACB-9FB76DBFCEAB}" type="parTrans" cxnId="{4A5978CB-D887-490F-9A9F-848B32513A40}">
      <dgm:prSet/>
      <dgm:spPr/>
      <dgm:t>
        <a:bodyPr/>
        <a:lstStyle/>
        <a:p>
          <a:endParaRPr lang="fr-FR"/>
        </a:p>
      </dgm:t>
    </dgm:pt>
    <dgm:pt modelId="{793D6086-E643-4DF0-99EA-0145D7CB71BF}" type="sibTrans" cxnId="{4A5978CB-D887-490F-9A9F-848B32513A40}">
      <dgm:prSet/>
      <dgm:spPr/>
      <dgm:t>
        <a:bodyPr/>
        <a:lstStyle/>
        <a:p>
          <a:endParaRPr lang="fr-FR"/>
        </a:p>
      </dgm:t>
    </dgm:pt>
    <dgm:pt modelId="{889D3ED7-3EDA-4B37-969D-6851A696AE9B}" type="pres">
      <dgm:prSet presAssocID="{2725BD2C-409B-43C9-90AE-52C040B4D7F6}" presName="Name0" presStyleCnt="0">
        <dgm:presLayoutVars>
          <dgm:dir/>
          <dgm:animLvl val="lvl"/>
          <dgm:resizeHandles val="exact"/>
        </dgm:presLayoutVars>
      </dgm:prSet>
      <dgm:spPr/>
    </dgm:pt>
    <dgm:pt modelId="{05B281EE-FDD0-4B99-BCBB-9A6C26AE1C46}" type="pres">
      <dgm:prSet presAssocID="{3392E304-2EC6-4C25-A87B-D3472C5C7636}" presName="composite" presStyleCnt="0"/>
      <dgm:spPr/>
    </dgm:pt>
    <dgm:pt modelId="{43053D1A-CCC6-4E2F-90B2-8D3617EA57E3}" type="pres">
      <dgm:prSet presAssocID="{3392E304-2EC6-4C25-A87B-D3472C5C7636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48BAB472-844E-46FC-92AA-BD390ABF48B9}" type="pres">
      <dgm:prSet presAssocID="{3392E304-2EC6-4C25-A87B-D3472C5C7636}" presName="desTx" presStyleLbl="alignAccFollowNode1" presStyleIdx="0" presStyleCnt="2">
        <dgm:presLayoutVars>
          <dgm:bulletEnabled val="1"/>
        </dgm:presLayoutVars>
      </dgm:prSet>
      <dgm:spPr/>
    </dgm:pt>
    <dgm:pt modelId="{C1DD29E8-C501-4994-912B-EA3893ADE088}" type="pres">
      <dgm:prSet presAssocID="{66A0741E-887F-4895-AAB4-8C4262EF7282}" presName="space" presStyleCnt="0"/>
      <dgm:spPr/>
    </dgm:pt>
    <dgm:pt modelId="{2CD1EFF8-A62F-4A1D-9B04-44D46E9A90BB}" type="pres">
      <dgm:prSet presAssocID="{7AED1190-302B-4455-B2D2-6F57E6D26741}" presName="composite" presStyleCnt="0"/>
      <dgm:spPr/>
    </dgm:pt>
    <dgm:pt modelId="{4DDD8FA3-B092-4AFD-BB73-087B7878DCFA}" type="pres">
      <dgm:prSet presAssocID="{7AED1190-302B-4455-B2D2-6F57E6D26741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F7264367-6212-409B-BD8C-951E7CCB0AFC}" type="pres">
      <dgm:prSet presAssocID="{7AED1190-302B-4455-B2D2-6F57E6D26741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2038410A-2CE2-47CC-80DC-C901837A9D36}" type="presOf" srcId="{888A5383-20C3-44A8-BF44-73BD5781C392}" destId="{48BAB472-844E-46FC-92AA-BD390ABF48B9}" srcOrd="0" destOrd="3" presId="urn:microsoft.com/office/officeart/2005/8/layout/hList1"/>
    <dgm:cxn modelId="{CE6BBB0C-F7A6-4B7E-B2A0-057121808B30}" srcId="{2725BD2C-409B-43C9-90AE-52C040B4D7F6}" destId="{3392E304-2EC6-4C25-A87B-D3472C5C7636}" srcOrd="0" destOrd="0" parTransId="{FBC4F60E-5D02-486F-938C-E92E1CCF5DDE}" sibTransId="{66A0741E-887F-4895-AAB4-8C4262EF7282}"/>
    <dgm:cxn modelId="{E4A85B19-6D01-4BD9-9086-0432C6498F0A}" srcId="{7AED1190-302B-4455-B2D2-6F57E6D26741}" destId="{AB7AF693-A958-493F-83FB-76C42BB5057D}" srcOrd="4" destOrd="0" parTransId="{A3504F30-2CF3-4C50-9D17-2E96145C0C51}" sibTransId="{7E2DFCC0-F4C1-4D5F-8745-348B0FE975E3}"/>
    <dgm:cxn modelId="{6665CB35-18C7-4A10-A954-FAD26FDEBDF6}" type="presOf" srcId="{42D12058-D054-4CDD-806A-7C2D66547483}" destId="{48BAB472-844E-46FC-92AA-BD390ABF48B9}" srcOrd="0" destOrd="4" presId="urn:microsoft.com/office/officeart/2005/8/layout/hList1"/>
    <dgm:cxn modelId="{D0B12838-CB8F-46FB-BF54-F1806A0C86BE}" srcId="{3392E304-2EC6-4C25-A87B-D3472C5C7636}" destId="{46CEDF71-DEB5-4201-A794-FFD1FD17476F}" srcOrd="5" destOrd="0" parTransId="{EECF3F36-975B-4B29-AEF3-DB6BFC8698C4}" sibTransId="{43BBAE40-7C1F-488C-8666-6C15D1020D65}"/>
    <dgm:cxn modelId="{3EE67738-F0F0-4F4E-8BA5-543B4F03654B}" type="presOf" srcId="{7AED1190-302B-4455-B2D2-6F57E6D26741}" destId="{4DDD8FA3-B092-4AFD-BB73-087B7878DCFA}" srcOrd="0" destOrd="0" presId="urn:microsoft.com/office/officeart/2005/8/layout/hList1"/>
    <dgm:cxn modelId="{2A591D66-9FB8-4416-8982-42076410AE1D}" type="presOf" srcId="{46CEDF71-DEB5-4201-A794-FFD1FD17476F}" destId="{48BAB472-844E-46FC-92AA-BD390ABF48B9}" srcOrd="0" destOrd="5" presId="urn:microsoft.com/office/officeart/2005/8/layout/hList1"/>
    <dgm:cxn modelId="{CCA2154E-94AE-4227-B840-AD0832AD3860}" srcId="{7AED1190-302B-4455-B2D2-6F57E6D26741}" destId="{C225BFD9-C3B5-421F-ACDD-3E53B5AF645A}" srcOrd="2" destOrd="0" parTransId="{1428A738-A5FF-4536-BB7E-EB1FE425E715}" sibTransId="{DCA2E6AA-40CB-41C4-9E20-E99DC2445C26}"/>
    <dgm:cxn modelId="{F0E97974-DDB3-408C-8131-1F9179FC9973}" srcId="{3392E304-2EC6-4C25-A87B-D3472C5C7636}" destId="{888A5383-20C3-44A8-BF44-73BD5781C392}" srcOrd="3" destOrd="0" parTransId="{615E6ECF-727F-41B9-9329-ED0BE60A814E}" sibTransId="{BDE6E678-5E89-4070-8A20-C575363C32C9}"/>
    <dgm:cxn modelId="{EF212B77-77D7-43EB-BAAD-07FBD6FA6A50}" type="presOf" srcId="{3392E304-2EC6-4C25-A87B-D3472C5C7636}" destId="{43053D1A-CCC6-4E2F-90B2-8D3617EA57E3}" srcOrd="0" destOrd="0" presId="urn:microsoft.com/office/officeart/2005/8/layout/hList1"/>
    <dgm:cxn modelId="{FFBCA879-1486-44C7-AC05-A1CEA186C762}" type="presOf" srcId="{1C362309-BA0B-47E5-BAA5-BB7521F82BF8}" destId="{F7264367-6212-409B-BD8C-951E7CCB0AFC}" srcOrd="0" destOrd="0" presId="urn:microsoft.com/office/officeart/2005/8/layout/hList1"/>
    <dgm:cxn modelId="{48D8347F-6283-46AC-A7F9-20E8EB2F7AC2}" srcId="{3392E304-2EC6-4C25-A87B-D3472C5C7636}" destId="{8AC2CC3A-6E2F-4EDC-B9F3-78C1C8C14093}" srcOrd="1" destOrd="0" parTransId="{4EE141AC-8CCD-42C2-966E-101F7BD7A5E3}" sibTransId="{4FC998E5-EC8E-4A65-8D80-3BB594E02E57}"/>
    <dgm:cxn modelId="{30DE8F82-BD3E-43D0-869E-B85D39D8A1FA}" srcId="{7AED1190-302B-4455-B2D2-6F57E6D26741}" destId="{1C362309-BA0B-47E5-BAA5-BB7521F82BF8}" srcOrd="0" destOrd="0" parTransId="{64236889-FE1B-4953-BF26-7C15860997D6}" sibTransId="{FF68CED4-99F8-49C4-AFC5-1EC137D41520}"/>
    <dgm:cxn modelId="{4A4ED982-261D-4B33-B2C3-4C39C56C784B}" type="presOf" srcId="{2725BD2C-409B-43C9-90AE-52C040B4D7F6}" destId="{889D3ED7-3EDA-4B37-969D-6851A696AE9B}" srcOrd="0" destOrd="0" presId="urn:microsoft.com/office/officeart/2005/8/layout/hList1"/>
    <dgm:cxn modelId="{A604F08D-66A1-4891-A2B3-F712065B4E59}" type="presOf" srcId="{F7B120A2-8776-4D84-912E-001295CDF932}" destId="{48BAB472-844E-46FC-92AA-BD390ABF48B9}" srcOrd="0" destOrd="0" presId="urn:microsoft.com/office/officeart/2005/8/layout/hList1"/>
    <dgm:cxn modelId="{30E93C8F-F4D8-4F95-BA24-D895B73839C7}" type="presOf" srcId="{AB7AF693-A958-493F-83FB-76C42BB5057D}" destId="{F7264367-6212-409B-BD8C-951E7CCB0AFC}" srcOrd="0" destOrd="4" presId="urn:microsoft.com/office/officeart/2005/8/layout/hList1"/>
    <dgm:cxn modelId="{F3CFCB91-C95F-4B42-8ED4-BEA0E29AF788}" type="presOf" srcId="{8AC2CC3A-6E2F-4EDC-B9F3-78C1C8C14093}" destId="{48BAB472-844E-46FC-92AA-BD390ABF48B9}" srcOrd="0" destOrd="1" presId="urn:microsoft.com/office/officeart/2005/8/layout/hList1"/>
    <dgm:cxn modelId="{246499A2-A0AC-41CF-A147-3B5EB0ED7A38}" srcId="{3392E304-2EC6-4C25-A87B-D3472C5C7636}" destId="{F7B120A2-8776-4D84-912E-001295CDF932}" srcOrd="0" destOrd="0" parTransId="{1D3E4190-D5AF-49F3-A927-6C2661511EED}" sibTransId="{04FAD07C-EAC4-49E0-B330-28E78D5B8D42}"/>
    <dgm:cxn modelId="{BF0842A5-0268-41AE-ABD3-5FE7B0103A5D}" type="presOf" srcId="{815C04CD-0E2D-47CE-A573-4C137A78BFBE}" destId="{F7264367-6212-409B-BD8C-951E7CCB0AFC}" srcOrd="0" destOrd="1" presId="urn:microsoft.com/office/officeart/2005/8/layout/hList1"/>
    <dgm:cxn modelId="{367185AB-8D23-465E-9D4E-3297C6D84849}" type="presOf" srcId="{F5D07D02-2107-44CA-968A-983D59DF7BFC}" destId="{F7264367-6212-409B-BD8C-951E7CCB0AFC}" srcOrd="0" destOrd="5" presId="urn:microsoft.com/office/officeart/2005/8/layout/hList1"/>
    <dgm:cxn modelId="{06E621C1-E319-4C9B-831C-B373EE96D285}" type="presOf" srcId="{C225BFD9-C3B5-421F-ACDD-3E53B5AF645A}" destId="{F7264367-6212-409B-BD8C-951E7CCB0AFC}" srcOrd="0" destOrd="2" presId="urn:microsoft.com/office/officeart/2005/8/layout/hList1"/>
    <dgm:cxn modelId="{3CB0E0CA-DF01-4E72-87C4-11CF2CC7CD59}" srcId="{3392E304-2EC6-4C25-A87B-D3472C5C7636}" destId="{42D12058-D054-4CDD-806A-7C2D66547483}" srcOrd="4" destOrd="0" parTransId="{3AFF6006-2AAD-4A16-8FDD-568482961484}" sibTransId="{EA63BD81-30EB-44A8-A5BB-1448BCF50D85}"/>
    <dgm:cxn modelId="{4A5978CB-D887-490F-9A9F-848B32513A40}" srcId="{7AED1190-302B-4455-B2D2-6F57E6D26741}" destId="{F5D07D02-2107-44CA-968A-983D59DF7BFC}" srcOrd="5" destOrd="0" parTransId="{C21EBF91-4EB3-4242-9ACB-9FB76DBFCEAB}" sibTransId="{793D6086-E643-4DF0-99EA-0145D7CB71BF}"/>
    <dgm:cxn modelId="{BCC4C4CF-4BA9-4423-B135-4B597F849ACD}" type="presOf" srcId="{14985263-F9AF-4F2C-8A74-F65523AB144A}" destId="{F7264367-6212-409B-BD8C-951E7CCB0AFC}" srcOrd="0" destOrd="3" presId="urn:microsoft.com/office/officeart/2005/8/layout/hList1"/>
    <dgm:cxn modelId="{706084D2-6A27-4DF7-A59E-D521F044394A}" srcId="{2725BD2C-409B-43C9-90AE-52C040B4D7F6}" destId="{7AED1190-302B-4455-B2D2-6F57E6D26741}" srcOrd="1" destOrd="0" parTransId="{74EED87D-8CF6-4FCF-9A32-B56D227016ED}" sibTransId="{CA35F11E-7DBD-48C4-94E6-1DFAAD025F45}"/>
    <dgm:cxn modelId="{221537D4-DE4B-46C4-A8EB-4D79D32935AA}" srcId="{7AED1190-302B-4455-B2D2-6F57E6D26741}" destId="{815C04CD-0E2D-47CE-A573-4C137A78BFBE}" srcOrd="1" destOrd="0" parTransId="{8D77094E-9926-41C8-8D2B-C42E077E518F}" sibTransId="{F5E06ECE-FF7B-4334-9F58-A6AFFC0F1170}"/>
    <dgm:cxn modelId="{07B94BD5-A94A-4D4B-BF6C-1EBEBFB370EC}" srcId="{3392E304-2EC6-4C25-A87B-D3472C5C7636}" destId="{3CA50583-0A05-460C-9E50-F9EBAC5FAF44}" srcOrd="2" destOrd="0" parTransId="{97B1BF40-BB0F-4269-A8C9-34B067B0E198}" sibTransId="{8A5A2BC6-C789-4BB4-BE4C-A1148F586A11}"/>
    <dgm:cxn modelId="{69AF42D7-AE8C-4335-80CB-E605CA9E1CEE}" type="presOf" srcId="{3CA50583-0A05-460C-9E50-F9EBAC5FAF44}" destId="{48BAB472-844E-46FC-92AA-BD390ABF48B9}" srcOrd="0" destOrd="2" presId="urn:microsoft.com/office/officeart/2005/8/layout/hList1"/>
    <dgm:cxn modelId="{29D7F6FE-AD55-4F04-B1B9-5F7BCB39B5F7}" srcId="{7AED1190-302B-4455-B2D2-6F57E6D26741}" destId="{14985263-F9AF-4F2C-8A74-F65523AB144A}" srcOrd="3" destOrd="0" parTransId="{EBF3C4BF-FE8C-43ED-B381-AB55F416459C}" sibTransId="{BEBA1E81-4206-4DAD-B657-79D166E5C5D0}"/>
    <dgm:cxn modelId="{4E56772B-7BB2-4300-B1CF-415EF10CCB34}" type="presParOf" srcId="{889D3ED7-3EDA-4B37-969D-6851A696AE9B}" destId="{05B281EE-FDD0-4B99-BCBB-9A6C26AE1C46}" srcOrd="0" destOrd="0" presId="urn:microsoft.com/office/officeart/2005/8/layout/hList1"/>
    <dgm:cxn modelId="{C60FC0AE-0B5D-482D-A768-8AA6BAF814E6}" type="presParOf" srcId="{05B281EE-FDD0-4B99-BCBB-9A6C26AE1C46}" destId="{43053D1A-CCC6-4E2F-90B2-8D3617EA57E3}" srcOrd="0" destOrd="0" presId="urn:microsoft.com/office/officeart/2005/8/layout/hList1"/>
    <dgm:cxn modelId="{457C4C82-38B7-4483-B625-70ACFCE711AA}" type="presParOf" srcId="{05B281EE-FDD0-4B99-BCBB-9A6C26AE1C46}" destId="{48BAB472-844E-46FC-92AA-BD390ABF48B9}" srcOrd="1" destOrd="0" presId="urn:microsoft.com/office/officeart/2005/8/layout/hList1"/>
    <dgm:cxn modelId="{2DDDA7FC-5E33-4589-BBCF-395CA06DA4C1}" type="presParOf" srcId="{889D3ED7-3EDA-4B37-969D-6851A696AE9B}" destId="{C1DD29E8-C501-4994-912B-EA3893ADE088}" srcOrd="1" destOrd="0" presId="urn:microsoft.com/office/officeart/2005/8/layout/hList1"/>
    <dgm:cxn modelId="{EA7D8BDE-50A0-4922-BC65-C2DA2AAFC2DA}" type="presParOf" srcId="{889D3ED7-3EDA-4B37-969D-6851A696AE9B}" destId="{2CD1EFF8-A62F-4A1D-9B04-44D46E9A90BB}" srcOrd="2" destOrd="0" presId="urn:microsoft.com/office/officeart/2005/8/layout/hList1"/>
    <dgm:cxn modelId="{1273D3A5-4E10-4B1A-9E8E-B696DBACED21}" type="presParOf" srcId="{2CD1EFF8-A62F-4A1D-9B04-44D46E9A90BB}" destId="{4DDD8FA3-B092-4AFD-BB73-087B7878DCFA}" srcOrd="0" destOrd="0" presId="urn:microsoft.com/office/officeart/2005/8/layout/hList1"/>
    <dgm:cxn modelId="{E60194EB-BB1C-43EB-BE42-9C7E9E25E488}" type="presParOf" srcId="{2CD1EFF8-A62F-4A1D-9B04-44D46E9A90BB}" destId="{F7264367-6212-409B-BD8C-951E7CCB0AFC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9585B0A6-1FCD-4931-AE74-F366C5DA75C9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A5E4B7A0-80B6-4E10-B44A-C6B78D24D8AC}">
      <dgm:prSet/>
      <dgm:spPr/>
      <dgm:t>
        <a:bodyPr/>
        <a:lstStyle/>
        <a:p>
          <a:r>
            <a:rPr lang="fr-FR"/>
            <a:t>trace </a:t>
          </a:r>
          <a:r>
            <a:rPr lang="fr-FR" err="1"/>
            <a:t>exporters</a:t>
          </a:r>
          <a:endParaRPr lang="fr-FR"/>
        </a:p>
      </dgm:t>
    </dgm:pt>
    <dgm:pt modelId="{BA8C46A6-0B54-4024-AE6E-63243D81B913}" type="parTrans" cxnId="{FFED9460-E3A7-486B-B920-B365CBEB4C77}">
      <dgm:prSet/>
      <dgm:spPr/>
      <dgm:t>
        <a:bodyPr/>
        <a:lstStyle/>
        <a:p>
          <a:endParaRPr lang="fr-FR"/>
        </a:p>
      </dgm:t>
    </dgm:pt>
    <dgm:pt modelId="{2144D40B-C15D-4B50-94DC-B0C5FE3299C4}" type="sibTrans" cxnId="{FFED9460-E3A7-486B-B920-B365CBEB4C77}">
      <dgm:prSet/>
      <dgm:spPr/>
      <dgm:t>
        <a:bodyPr/>
        <a:lstStyle/>
        <a:p>
          <a:endParaRPr lang="fr-FR"/>
        </a:p>
      </dgm:t>
    </dgm:pt>
    <dgm:pt modelId="{89F526EA-1431-407A-B72B-8EB3AA303B9D}">
      <dgm:prSet/>
      <dgm:spPr/>
      <dgm:t>
        <a:bodyPr/>
        <a:lstStyle/>
        <a:p>
          <a:r>
            <a:rPr lang="fr-FR"/>
            <a:t>Jaeger</a:t>
          </a:r>
        </a:p>
      </dgm:t>
    </dgm:pt>
    <dgm:pt modelId="{3B0EAA88-6B02-4225-BF2F-04B6597C9ADB}" type="parTrans" cxnId="{AB3C530E-5BF4-4679-983D-342427F84CDD}">
      <dgm:prSet/>
      <dgm:spPr/>
      <dgm:t>
        <a:bodyPr/>
        <a:lstStyle/>
        <a:p>
          <a:endParaRPr lang="fr-FR"/>
        </a:p>
      </dgm:t>
    </dgm:pt>
    <dgm:pt modelId="{EA278B79-9130-4040-AB86-AF82B9AA6BDA}" type="sibTrans" cxnId="{AB3C530E-5BF4-4679-983D-342427F84CDD}">
      <dgm:prSet/>
      <dgm:spPr/>
      <dgm:t>
        <a:bodyPr/>
        <a:lstStyle/>
        <a:p>
          <a:endParaRPr lang="fr-FR"/>
        </a:p>
      </dgm:t>
    </dgm:pt>
    <dgm:pt modelId="{B388168E-C1A7-457B-B5CE-4681A0061A0C}">
      <dgm:prSet/>
      <dgm:spPr/>
      <dgm:t>
        <a:bodyPr/>
        <a:lstStyle/>
        <a:p>
          <a:r>
            <a:rPr lang="fr-FR"/>
            <a:t>Kafka</a:t>
          </a:r>
        </a:p>
      </dgm:t>
    </dgm:pt>
    <dgm:pt modelId="{B904B73D-AF90-416E-BD09-63967CF8BF89}" type="parTrans" cxnId="{9A034219-A47A-4DDC-95D2-7DD0A3B3681A}">
      <dgm:prSet/>
      <dgm:spPr/>
      <dgm:t>
        <a:bodyPr/>
        <a:lstStyle/>
        <a:p>
          <a:endParaRPr lang="fr-FR"/>
        </a:p>
      </dgm:t>
    </dgm:pt>
    <dgm:pt modelId="{1D692609-02AB-48D1-8F5C-4F0676F7E023}" type="sibTrans" cxnId="{9A034219-A47A-4DDC-95D2-7DD0A3B3681A}">
      <dgm:prSet/>
      <dgm:spPr/>
      <dgm:t>
        <a:bodyPr/>
        <a:lstStyle/>
        <a:p>
          <a:endParaRPr lang="fr-FR"/>
        </a:p>
      </dgm:t>
    </dgm:pt>
    <dgm:pt modelId="{2507E0C5-1289-4822-916F-5E542FEBD848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fr-FR" err="1">
              <a:solidFill>
                <a:schemeClr val="accent1">
                  <a:lumMod val="60000"/>
                  <a:lumOff val="40000"/>
                </a:schemeClr>
              </a:solidFill>
            </a:rPr>
            <a:t>OpenCensus</a:t>
          </a:r>
          <a:endParaRPr lang="fr-FR">
            <a:solidFill>
              <a:schemeClr val="accent1">
                <a:lumMod val="60000"/>
                <a:lumOff val="40000"/>
              </a:schemeClr>
            </a:solidFill>
          </a:endParaRPr>
        </a:p>
      </dgm:t>
    </dgm:pt>
    <dgm:pt modelId="{AAC87572-B694-4FB3-A8DD-EE813DE5C0E6}" type="parTrans" cxnId="{2F32B77A-1163-496B-9D32-1388209C53AF}">
      <dgm:prSet/>
      <dgm:spPr/>
      <dgm:t>
        <a:bodyPr/>
        <a:lstStyle/>
        <a:p>
          <a:endParaRPr lang="fr-FR"/>
        </a:p>
      </dgm:t>
    </dgm:pt>
    <dgm:pt modelId="{B7492D90-D592-4706-8F53-E28D4AF5E14E}" type="sibTrans" cxnId="{2F32B77A-1163-496B-9D32-1388209C53AF}">
      <dgm:prSet/>
      <dgm:spPr/>
      <dgm:t>
        <a:bodyPr/>
        <a:lstStyle/>
        <a:p>
          <a:endParaRPr lang="fr-FR"/>
        </a:p>
      </dgm:t>
    </dgm:pt>
    <dgm:pt modelId="{B9AC407A-0BE7-47EC-87BB-25AC9DE3F693}">
      <dgm:prSet/>
      <dgm:spPr/>
      <dgm:t>
        <a:bodyPr/>
        <a:lstStyle/>
        <a:p>
          <a:r>
            <a:rPr lang="fr-FR">
              <a:solidFill>
                <a:schemeClr val="accent1">
                  <a:lumMod val="60000"/>
                  <a:lumOff val="40000"/>
                </a:schemeClr>
              </a:solidFill>
            </a:rPr>
            <a:t>OTLP </a:t>
          </a:r>
          <a:r>
            <a:rPr lang="fr-FR" err="1">
              <a:solidFill>
                <a:schemeClr val="accent1">
                  <a:lumMod val="60000"/>
                  <a:lumOff val="40000"/>
                </a:schemeClr>
              </a:solidFill>
            </a:rPr>
            <a:t>gRPC</a:t>
          </a:r>
          <a:endParaRPr lang="fr-FR">
            <a:solidFill>
              <a:schemeClr val="accent1">
                <a:lumMod val="60000"/>
                <a:lumOff val="40000"/>
              </a:schemeClr>
            </a:solidFill>
          </a:endParaRPr>
        </a:p>
      </dgm:t>
    </dgm:pt>
    <dgm:pt modelId="{5982BB35-A90D-4525-8C29-5E53DB0E5BC3}" type="parTrans" cxnId="{ECD7D204-048B-45EB-88BE-35B7E42231E9}">
      <dgm:prSet/>
      <dgm:spPr/>
      <dgm:t>
        <a:bodyPr/>
        <a:lstStyle/>
        <a:p>
          <a:endParaRPr lang="fr-FR"/>
        </a:p>
      </dgm:t>
    </dgm:pt>
    <dgm:pt modelId="{ACB7411C-03BA-4C5D-8881-30E873D0B9C5}" type="sibTrans" cxnId="{ECD7D204-048B-45EB-88BE-35B7E42231E9}">
      <dgm:prSet/>
      <dgm:spPr/>
      <dgm:t>
        <a:bodyPr/>
        <a:lstStyle/>
        <a:p>
          <a:endParaRPr lang="fr-FR"/>
        </a:p>
      </dgm:t>
    </dgm:pt>
    <dgm:pt modelId="{F67F00D9-5300-4F78-9020-8EC093B7D756}">
      <dgm:prSet/>
      <dgm:spPr/>
      <dgm:t>
        <a:bodyPr/>
        <a:lstStyle/>
        <a:p>
          <a:r>
            <a:rPr lang="fr-FR">
              <a:solidFill>
                <a:schemeClr val="accent1">
                  <a:lumMod val="60000"/>
                  <a:lumOff val="40000"/>
                </a:schemeClr>
              </a:solidFill>
            </a:rPr>
            <a:t>OTLP HTTP</a:t>
          </a:r>
        </a:p>
      </dgm:t>
    </dgm:pt>
    <dgm:pt modelId="{4815012D-8A34-40F4-801A-A8C61700700F}" type="parTrans" cxnId="{F1BEC0D6-811F-40C2-AA93-CAD066D591FA}">
      <dgm:prSet/>
      <dgm:spPr/>
      <dgm:t>
        <a:bodyPr/>
        <a:lstStyle/>
        <a:p>
          <a:endParaRPr lang="fr-FR"/>
        </a:p>
      </dgm:t>
    </dgm:pt>
    <dgm:pt modelId="{B08CFA93-6A39-4470-A1A3-0DB38D5F7572}" type="sibTrans" cxnId="{F1BEC0D6-811F-40C2-AA93-CAD066D591FA}">
      <dgm:prSet/>
      <dgm:spPr/>
      <dgm:t>
        <a:bodyPr/>
        <a:lstStyle/>
        <a:p>
          <a:endParaRPr lang="fr-FR"/>
        </a:p>
      </dgm:t>
    </dgm:pt>
    <dgm:pt modelId="{50E28F40-97DE-4571-9A23-07A4C1E9E239}">
      <dgm:prSet/>
      <dgm:spPr/>
      <dgm:t>
        <a:bodyPr/>
        <a:lstStyle/>
        <a:p>
          <a:r>
            <a:rPr lang="fr-FR" err="1"/>
            <a:t>Zipkin</a:t>
          </a:r>
          <a:endParaRPr lang="fr-FR"/>
        </a:p>
      </dgm:t>
    </dgm:pt>
    <dgm:pt modelId="{16E09FB3-C226-4D7E-9138-75FC609AF748}" type="parTrans" cxnId="{D9F0AAD3-62A0-4590-98D7-AB8E5C81B44E}">
      <dgm:prSet/>
      <dgm:spPr/>
      <dgm:t>
        <a:bodyPr/>
        <a:lstStyle/>
        <a:p>
          <a:endParaRPr lang="fr-FR"/>
        </a:p>
      </dgm:t>
    </dgm:pt>
    <dgm:pt modelId="{6B20E794-6E07-4E77-8281-F32FCAD809D7}" type="sibTrans" cxnId="{D9F0AAD3-62A0-4590-98D7-AB8E5C81B44E}">
      <dgm:prSet/>
      <dgm:spPr/>
      <dgm:t>
        <a:bodyPr/>
        <a:lstStyle/>
        <a:p>
          <a:endParaRPr lang="fr-FR"/>
        </a:p>
      </dgm:t>
    </dgm:pt>
    <dgm:pt modelId="{27CF7366-2FDD-41EB-9B3A-7FD966EBC2C9}">
      <dgm:prSet/>
      <dgm:spPr/>
      <dgm:t>
        <a:bodyPr/>
        <a:lstStyle/>
        <a:p>
          <a:r>
            <a:rPr lang="fr-FR"/>
            <a:t>metric exporters</a:t>
          </a:r>
        </a:p>
      </dgm:t>
    </dgm:pt>
    <dgm:pt modelId="{2BAC29BB-A875-4D90-B203-67EC8421655D}" type="parTrans" cxnId="{38349D23-CD4B-4D8D-B108-9944E99E44B4}">
      <dgm:prSet/>
      <dgm:spPr/>
      <dgm:t>
        <a:bodyPr/>
        <a:lstStyle/>
        <a:p>
          <a:endParaRPr lang="fr-FR"/>
        </a:p>
      </dgm:t>
    </dgm:pt>
    <dgm:pt modelId="{8EE1091F-AD54-4FDF-93F5-61A576307C76}" type="sibTrans" cxnId="{38349D23-CD4B-4D8D-B108-9944E99E44B4}">
      <dgm:prSet/>
      <dgm:spPr/>
      <dgm:t>
        <a:bodyPr/>
        <a:lstStyle/>
        <a:p>
          <a:endParaRPr lang="fr-FR"/>
        </a:p>
      </dgm:t>
    </dgm:pt>
    <dgm:pt modelId="{77EFCB0A-E704-4E3A-ACC9-E913001138AF}">
      <dgm:prSet/>
      <dgm:spPr/>
      <dgm:t>
        <a:bodyPr/>
        <a:lstStyle/>
        <a:p>
          <a:r>
            <a:rPr lang="en-US" err="1">
              <a:solidFill>
                <a:schemeClr val="accent1">
                  <a:lumMod val="60000"/>
                  <a:lumOff val="40000"/>
                </a:schemeClr>
              </a:solidFill>
            </a:rPr>
            <a:t>OpenCensus</a:t>
          </a:r>
          <a:endParaRPr lang="fr-FR">
            <a:solidFill>
              <a:schemeClr val="accent1">
                <a:lumMod val="60000"/>
                <a:lumOff val="40000"/>
              </a:schemeClr>
            </a:solidFill>
          </a:endParaRPr>
        </a:p>
      </dgm:t>
    </dgm:pt>
    <dgm:pt modelId="{4A02046C-4E4A-47DB-8E72-476981A7210B}" type="parTrans" cxnId="{840B9FCC-5088-4185-AA54-308B62D0E6B3}">
      <dgm:prSet/>
      <dgm:spPr/>
      <dgm:t>
        <a:bodyPr/>
        <a:lstStyle/>
        <a:p>
          <a:endParaRPr lang="fr-FR"/>
        </a:p>
      </dgm:t>
    </dgm:pt>
    <dgm:pt modelId="{E3B9C2B3-6D4B-4647-8A3E-A07A4B234002}" type="sibTrans" cxnId="{840B9FCC-5088-4185-AA54-308B62D0E6B3}">
      <dgm:prSet/>
      <dgm:spPr/>
      <dgm:t>
        <a:bodyPr/>
        <a:lstStyle/>
        <a:p>
          <a:endParaRPr lang="fr-FR"/>
        </a:p>
      </dgm:t>
    </dgm:pt>
    <dgm:pt modelId="{AD613BC2-1EF5-415E-9DE0-DCA135D03294}">
      <dgm:prSet/>
      <dgm:spPr/>
      <dgm:t>
        <a:bodyPr/>
        <a:lstStyle/>
        <a:p>
          <a:r>
            <a:rPr lang="en-US">
              <a:solidFill>
                <a:schemeClr val="accent1">
                  <a:lumMod val="60000"/>
                  <a:lumOff val="40000"/>
                </a:schemeClr>
              </a:solidFill>
            </a:rPr>
            <a:t>OTLP </a:t>
          </a:r>
          <a:r>
            <a:rPr lang="en-US" err="1">
              <a:solidFill>
                <a:schemeClr val="accent1">
                  <a:lumMod val="60000"/>
                  <a:lumOff val="40000"/>
                </a:schemeClr>
              </a:solidFill>
            </a:rPr>
            <a:t>gRPC</a:t>
          </a:r>
          <a:endParaRPr lang="fr-FR">
            <a:solidFill>
              <a:schemeClr val="accent1">
                <a:lumMod val="60000"/>
                <a:lumOff val="40000"/>
              </a:schemeClr>
            </a:solidFill>
          </a:endParaRPr>
        </a:p>
      </dgm:t>
    </dgm:pt>
    <dgm:pt modelId="{7C7F2675-EAB6-4CEA-B8A2-332F4559E0B7}" type="parTrans" cxnId="{89C7D302-997E-4E62-ABE4-6CCA6B5BF3BD}">
      <dgm:prSet/>
      <dgm:spPr/>
      <dgm:t>
        <a:bodyPr/>
        <a:lstStyle/>
        <a:p>
          <a:endParaRPr lang="fr-FR"/>
        </a:p>
      </dgm:t>
    </dgm:pt>
    <dgm:pt modelId="{DF2C255A-1696-4C70-AEA4-3E4EE0AA0BE8}" type="sibTrans" cxnId="{89C7D302-997E-4E62-ABE4-6CCA6B5BF3BD}">
      <dgm:prSet/>
      <dgm:spPr/>
      <dgm:t>
        <a:bodyPr/>
        <a:lstStyle/>
        <a:p>
          <a:endParaRPr lang="fr-FR"/>
        </a:p>
      </dgm:t>
    </dgm:pt>
    <dgm:pt modelId="{3E31B6F7-580B-4470-9384-F2B9F12571C4}">
      <dgm:prSet/>
      <dgm:spPr/>
      <dgm:t>
        <a:bodyPr/>
        <a:lstStyle/>
        <a:p>
          <a:r>
            <a:rPr lang="en-US">
              <a:solidFill>
                <a:schemeClr val="accent1">
                  <a:lumMod val="60000"/>
                  <a:lumOff val="40000"/>
                </a:schemeClr>
              </a:solidFill>
            </a:rPr>
            <a:t>OTLP HTTP</a:t>
          </a:r>
          <a:endParaRPr lang="fr-FR">
            <a:solidFill>
              <a:schemeClr val="accent1">
                <a:lumMod val="60000"/>
                <a:lumOff val="40000"/>
              </a:schemeClr>
            </a:solidFill>
          </a:endParaRPr>
        </a:p>
      </dgm:t>
    </dgm:pt>
    <dgm:pt modelId="{EBA03095-1715-49C0-8BCC-580587188AE3}" type="parTrans" cxnId="{F35883FF-A0AF-43E5-9ABE-25AFF7CA0302}">
      <dgm:prSet/>
      <dgm:spPr/>
      <dgm:t>
        <a:bodyPr/>
        <a:lstStyle/>
        <a:p>
          <a:endParaRPr lang="fr-FR"/>
        </a:p>
      </dgm:t>
    </dgm:pt>
    <dgm:pt modelId="{E7EDA1F9-6B13-4F29-82FC-F431E8B1F50E}" type="sibTrans" cxnId="{F35883FF-A0AF-43E5-9ABE-25AFF7CA0302}">
      <dgm:prSet/>
      <dgm:spPr/>
      <dgm:t>
        <a:bodyPr/>
        <a:lstStyle/>
        <a:p>
          <a:endParaRPr lang="fr-FR"/>
        </a:p>
      </dgm:t>
    </dgm:pt>
    <dgm:pt modelId="{5D2B7517-914D-4025-A348-EB83DFCAE9A3}">
      <dgm:prSet/>
      <dgm:spPr/>
      <dgm:t>
        <a:bodyPr/>
        <a:lstStyle/>
        <a:p>
          <a:r>
            <a:rPr lang="en-US"/>
            <a:t>Prometheus</a:t>
          </a:r>
          <a:endParaRPr lang="fr-FR"/>
        </a:p>
      </dgm:t>
    </dgm:pt>
    <dgm:pt modelId="{C9E6ADB8-6A1E-4E44-8D35-504837F5EB28}" type="parTrans" cxnId="{AD16C707-7EBA-4826-ABB1-B077F3A76919}">
      <dgm:prSet/>
      <dgm:spPr/>
      <dgm:t>
        <a:bodyPr/>
        <a:lstStyle/>
        <a:p>
          <a:endParaRPr lang="fr-FR"/>
        </a:p>
      </dgm:t>
    </dgm:pt>
    <dgm:pt modelId="{2C637137-5495-469F-BEE2-37F8B28EE3F6}" type="sibTrans" cxnId="{AD16C707-7EBA-4826-ABB1-B077F3A76919}">
      <dgm:prSet/>
      <dgm:spPr/>
      <dgm:t>
        <a:bodyPr/>
        <a:lstStyle/>
        <a:p>
          <a:endParaRPr lang="fr-FR"/>
        </a:p>
      </dgm:t>
    </dgm:pt>
    <dgm:pt modelId="{CA6DC2C7-F888-46CB-828F-8A00A5993DEF}">
      <dgm:prSet/>
      <dgm:spPr/>
      <dgm:t>
        <a:bodyPr/>
        <a:lstStyle/>
        <a:p>
          <a:r>
            <a:rPr lang="en-US"/>
            <a:t>Prometheus Remote Write</a:t>
          </a:r>
          <a:endParaRPr lang="fr-FR"/>
        </a:p>
      </dgm:t>
    </dgm:pt>
    <dgm:pt modelId="{B535B7FD-C7C2-491B-A292-99A503ABFF2F}" type="parTrans" cxnId="{CD45A99F-B9FD-4D45-9C0D-39FEF2EAD70E}">
      <dgm:prSet/>
      <dgm:spPr/>
      <dgm:t>
        <a:bodyPr/>
        <a:lstStyle/>
        <a:p>
          <a:endParaRPr lang="fr-FR"/>
        </a:p>
      </dgm:t>
    </dgm:pt>
    <dgm:pt modelId="{B4EC2854-F21B-4E93-82A7-67991E60D4BE}" type="sibTrans" cxnId="{CD45A99F-B9FD-4D45-9C0D-39FEF2EAD70E}">
      <dgm:prSet/>
      <dgm:spPr/>
      <dgm:t>
        <a:bodyPr/>
        <a:lstStyle/>
        <a:p>
          <a:endParaRPr lang="fr-FR"/>
        </a:p>
      </dgm:t>
    </dgm:pt>
    <dgm:pt modelId="{8C44B172-503A-4F63-AA78-0B4CBFF720EF}">
      <dgm:prSet/>
      <dgm:spPr/>
      <dgm:t>
        <a:bodyPr/>
        <a:lstStyle/>
        <a:p>
          <a:r>
            <a:rPr lang="fr-FR"/>
            <a:t>log exporters</a:t>
          </a:r>
        </a:p>
      </dgm:t>
    </dgm:pt>
    <dgm:pt modelId="{8F27DD6E-D587-4AF6-9D46-AA7458814863}" type="parTrans" cxnId="{1CE166AC-BD8F-48B5-82C3-456B9EB3F3C0}">
      <dgm:prSet/>
      <dgm:spPr/>
      <dgm:t>
        <a:bodyPr/>
        <a:lstStyle/>
        <a:p>
          <a:endParaRPr lang="fr-FR"/>
        </a:p>
      </dgm:t>
    </dgm:pt>
    <dgm:pt modelId="{33C3E948-7F42-4873-B64F-469E5C6139B1}" type="sibTrans" cxnId="{1CE166AC-BD8F-48B5-82C3-456B9EB3F3C0}">
      <dgm:prSet/>
      <dgm:spPr/>
      <dgm:t>
        <a:bodyPr/>
        <a:lstStyle/>
        <a:p>
          <a:endParaRPr lang="fr-FR"/>
        </a:p>
      </dgm:t>
    </dgm:pt>
    <dgm:pt modelId="{AF6C865F-B436-4A45-B66B-78D11C7183FC}">
      <dgm:prSet/>
      <dgm:spPr/>
      <dgm:t>
        <a:bodyPr/>
        <a:lstStyle/>
        <a:p>
          <a:r>
            <a:rPr lang="fr-FR"/>
            <a:t>OTLP </a:t>
          </a:r>
          <a:r>
            <a:rPr lang="fr-FR" err="1"/>
            <a:t>gRPC</a:t>
          </a:r>
          <a:endParaRPr lang="fr-FR"/>
        </a:p>
      </dgm:t>
    </dgm:pt>
    <dgm:pt modelId="{7E78AC5D-3BF5-40D5-8968-CB0BBC6303FE}" type="parTrans" cxnId="{A72C4B7D-3174-4FF8-B3D6-ACAC6D68D221}">
      <dgm:prSet/>
      <dgm:spPr/>
      <dgm:t>
        <a:bodyPr/>
        <a:lstStyle/>
        <a:p>
          <a:endParaRPr lang="fr-FR"/>
        </a:p>
      </dgm:t>
    </dgm:pt>
    <dgm:pt modelId="{14221FDD-6BCB-4B50-AD2C-03DA26148576}" type="sibTrans" cxnId="{A72C4B7D-3174-4FF8-B3D6-ACAC6D68D221}">
      <dgm:prSet/>
      <dgm:spPr/>
      <dgm:t>
        <a:bodyPr/>
        <a:lstStyle/>
        <a:p>
          <a:endParaRPr lang="fr-FR"/>
        </a:p>
      </dgm:t>
    </dgm:pt>
    <dgm:pt modelId="{47777BAF-B61F-4D9E-BD2E-45D41818B1B3}">
      <dgm:prSet/>
      <dgm:spPr/>
      <dgm:t>
        <a:bodyPr/>
        <a:lstStyle/>
        <a:p>
          <a:r>
            <a:rPr lang="fr-FR"/>
            <a:t>OTLP HTTP</a:t>
          </a:r>
        </a:p>
      </dgm:t>
    </dgm:pt>
    <dgm:pt modelId="{681E9D5D-08B8-4A13-99AF-C26BC6D4C5B9}" type="parTrans" cxnId="{2F14F622-F834-43E3-BFFE-22EF9D02E4D3}">
      <dgm:prSet/>
      <dgm:spPr/>
      <dgm:t>
        <a:bodyPr/>
        <a:lstStyle/>
        <a:p>
          <a:endParaRPr lang="fr-FR"/>
        </a:p>
      </dgm:t>
    </dgm:pt>
    <dgm:pt modelId="{9CC46A2C-4A4D-4D77-8B35-53B2B8B38148}" type="sibTrans" cxnId="{2F14F622-F834-43E3-BFFE-22EF9D02E4D3}">
      <dgm:prSet/>
      <dgm:spPr/>
      <dgm:t>
        <a:bodyPr/>
        <a:lstStyle/>
        <a:p>
          <a:endParaRPr lang="fr-FR"/>
        </a:p>
      </dgm:t>
    </dgm:pt>
    <dgm:pt modelId="{15D89346-8051-45B4-8058-6645C26E1E02}" type="pres">
      <dgm:prSet presAssocID="{9585B0A6-1FCD-4931-AE74-F366C5DA75C9}" presName="Name0" presStyleCnt="0">
        <dgm:presLayoutVars>
          <dgm:dir/>
          <dgm:animLvl val="lvl"/>
          <dgm:resizeHandles val="exact"/>
        </dgm:presLayoutVars>
      </dgm:prSet>
      <dgm:spPr/>
    </dgm:pt>
    <dgm:pt modelId="{3A509957-AEE2-4B59-8799-16072C2E7762}" type="pres">
      <dgm:prSet presAssocID="{A5E4B7A0-80B6-4E10-B44A-C6B78D24D8AC}" presName="composite" presStyleCnt="0"/>
      <dgm:spPr/>
    </dgm:pt>
    <dgm:pt modelId="{196C55B4-C654-4AD5-AD99-A068EC1B71F2}" type="pres">
      <dgm:prSet presAssocID="{A5E4B7A0-80B6-4E10-B44A-C6B78D24D8AC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DF24C541-BBC6-469A-A20E-E6EE63D4863A}" type="pres">
      <dgm:prSet presAssocID="{A5E4B7A0-80B6-4E10-B44A-C6B78D24D8AC}" presName="desTx" presStyleLbl="alignAccFollowNode1" presStyleIdx="0" presStyleCnt="3">
        <dgm:presLayoutVars>
          <dgm:bulletEnabled val="1"/>
        </dgm:presLayoutVars>
      </dgm:prSet>
      <dgm:spPr/>
    </dgm:pt>
    <dgm:pt modelId="{F260A83A-4739-4260-A69C-8CE4F310EC8E}" type="pres">
      <dgm:prSet presAssocID="{2144D40B-C15D-4B50-94DC-B0C5FE3299C4}" presName="space" presStyleCnt="0"/>
      <dgm:spPr/>
    </dgm:pt>
    <dgm:pt modelId="{BABB5A75-633B-4E70-A3A7-6CE14EE780B2}" type="pres">
      <dgm:prSet presAssocID="{27CF7366-2FDD-41EB-9B3A-7FD966EBC2C9}" presName="composite" presStyleCnt="0"/>
      <dgm:spPr/>
    </dgm:pt>
    <dgm:pt modelId="{4ADEE16A-CD70-40FD-AFD4-BBACFA3FCF3B}" type="pres">
      <dgm:prSet presAssocID="{27CF7366-2FDD-41EB-9B3A-7FD966EBC2C9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497E24EB-E68F-4EA8-ACE1-34D4BC7F3A52}" type="pres">
      <dgm:prSet presAssocID="{27CF7366-2FDD-41EB-9B3A-7FD966EBC2C9}" presName="desTx" presStyleLbl="alignAccFollowNode1" presStyleIdx="1" presStyleCnt="3">
        <dgm:presLayoutVars>
          <dgm:bulletEnabled val="1"/>
        </dgm:presLayoutVars>
      </dgm:prSet>
      <dgm:spPr/>
    </dgm:pt>
    <dgm:pt modelId="{17042D9E-7297-42F8-BC31-266CC14D269E}" type="pres">
      <dgm:prSet presAssocID="{8EE1091F-AD54-4FDF-93F5-61A576307C76}" presName="space" presStyleCnt="0"/>
      <dgm:spPr/>
    </dgm:pt>
    <dgm:pt modelId="{1E228FC5-6B78-43EB-8D7F-6464CE6D741B}" type="pres">
      <dgm:prSet presAssocID="{8C44B172-503A-4F63-AA78-0B4CBFF720EF}" presName="composite" presStyleCnt="0"/>
      <dgm:spPr/>
    </dgm:pt>
    <dgm:pt modelId="{D10756E6-BC38-42D1-9AED-9A13FE62EEDB}" type="pres">
      <dgm:prSet presAssocID="{8C44B172-503A-4F63-AA78-0B4CBFF720EF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B2352164-5A4C-44B9-AC43-147EEE413C32}" type="pres">
      <dgm:prSet presAssocID="{8C44B172-503A-4F63-AA78-0B4CBFF720EF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89C7D302-997E-4E62-ABE4-6CCA6B5BF3BD}" srcId="{27CF7366-2FDD-41EB-9B3A-7FD966EBC2C9}" destId="{AD613BC2-1EF5-415E-9DE0-DCA135D03294}" srcOrd="1" destOrd="0" parTransId="{7C7F2675-EAB6-4CEA-B8A2-332F4559E0B7}" sibTransId="{DF2C255A-1696-4C70-AEA4-3E4EE0AA0BE8}"/>
    <dgm:cxn modelId="{ECD7D204-048B-45EB-88BE-35B7E42231E9}" srcId="{A5E4B7A0-80B6-4E10-B44A-C6B78D24D8AC}" destId="{B9AC407A-0BE7-47EC-87BB-25AC9DE3F693}" srcOrd="3" destOrd="0" parTransId="{5982BB35-A90D-4525-8C29-5E53DB0E5BC3}" sibTransId="{ACB7411C-03BA-4C5D-8881-30E873D0B9C5}"/>
    <dgm:cxn modelId="{AD16C707-7EBA-4826-ABB1-B077F3A76919}" srcId="{27CF7366-2FDD-41EB-9B3A-7FD966EBC2C9}" destId="{5D2B7517-914D-4025-A348-EB83DFCAE9A3}" srcOrd="3" destOrd="0" parTransId="{C9E6ADB8-6A1E-4E44-8D35-504837F5EB28}" sibTransId="{2C637137-5495-469F-BEE2-37F8B28EE3F6}"/>
    <dgm:cxn modelId="{AB3C530E-5BF4-4679-983D-342427F84CDD}" srcId="{A5E4B7A0-80B6-4E10-B44A-C6B78D24D8AC}" destId="{89F526EA-1431-407A-B72B-8EB3AA303B9D}" srcOrd="0" destOrd="0" parTransId="{3B0EAA88-6B02-4225-BF2F-04B6597C9ADB}" sibTransId="{EA278B79-9130-4040-AB86-AF82B9AA6BDA}"/>
    <dgm:cxn modelId="{FB6CF314-E2AE-4B30-A911-1B0029B5BD78}" type="presOf" srcId="{AD613BC2-1EF5-415E-9DE0-DCA135D03294}" destId="{497E24EB-E68F-4EA8-ACE1-34D4BC7F3A52}" srcOrd="0" destOrd="1" presId="urn:microsoft.com/office/officeart/2005/8/layout/hList1"/>
    <dgm:cxn modelId="{9A034219-A47A-4DDC-95D2-7DD0A3B3681A}" srcId="{A5E4B7A0-80B6-4E10-B44A-C6B78D24D8AC}" destId="{B388168E-C1A7-457B-B5CE-4681A0061A0C}" srcOrd="1" destOrd="0" parTransId="{B904B73D-AF90-416E-BD09-63967CF8BF89}" sibTransId="{1D692609-02AB-48D1-8F5C-4F0676F7E023}"/>
    <dgm:cxn modelId="{2F14F622-F834-43E3-BFFE-22EF9D02E4D3}" srcId="{8C44B172-503A-4F63-AA78-0B4CBFF720EF}" destId="{47777BAF-B61F-4D9E-BD2E-45D41818B1B3}" srcOrd="1" destOrd="0" parTransId="{681E9D5D-08B8-4A13-99AF-C26BC6D4C5B9}" sibTransId="{9CC46A2C-4A4D-4D77-8B35-53B2B8B38148}"/>
    <dgm:cxn modelId="{38349D23-CD4B-4D8D-B108-9944E99E44B4}" srcId="{9585B0A6-1FCD-4931-AE74-F366C5DA75C9}" destId="{27CF7366-2FDD-41EB-9B3A-7FD966EBC2C9}" srcOrd="1" destOrd="0" parTransId="{2BAC29BB-A875-4D90-B203-67EC8421655D}" sibTransId="{8EE1091F-AD54-4FDF-93F5-61A576307C76}"/>
    <dgm:cxn modelId="{D201BC25-6EDF-4EB9-944C-4A837B8552D4}" type="presOf" srcId="{77EFCB0A-E704-4E3A-ACC9-E913001138AF}" destId="{497E24EB-E68F-4EA8-ACE1-34D4BC7F3A52}" srcOrd="0" destOrd="0" presId="urn:microsoft.com/office/officeart/2005/8/layout/hList1"/>
    <dgm:cxn modelId="{32776F26-5CAB-4889-9F9E-A7CBFD1AC10D}" type="presOf" srcId="{3E31B6F7-580B-4470-9384-F2B9F12571C4}" destId="{497E24EB-E68F-4EA8-ACE1-34D4BC7F3A52}" srcOrd="0" destOrd="2" presId="urn:microsoft.com/office/officeart/2005/8/layout/hList1"/>
    <dgm:cxn modelId="{980A6637-5188-4AF9-A058-40BE988067B6}" type="presOf" srcId="{9585B0A6-1FCD-4931-AE74-F366C5DA75C9}" destId="{15D89346-8051-45B4-8058-6645C26E1E02}" srcOrd="0" destOrd="0" presId="urn:microsoft.com/office/officeart/2005/8/layout/hList1"/>
    <dgm:cxn modelId="{A7DF3C5F-4686-4CEA-967F-3F1297F9171E}" type="presOf" srcId="{89F526EA-1431-407A-B72B-8EB3AA303B9D}" destId="{DF24C541-BBC6-469A-A20E-E6EE63D4863A}" srcOrd="0" destOrd="0" presId="urn:microsoft.com/office/officeart/2005/8/layout/hList1"/>
    <dgm:cxn modelId="{FFED9460-E3A7-486B-B920-B365CBEB4C77}" srcId="{9585B0A6-1FCD-4931-AE74-F366C5DA75C9}" destId="{A5E4B7A0-80B6-4E10-B44A-C6B78D24D8AC}" srcOrd="0" destOrd="0" parTransId="{BA8C46A6-0B54-4024-AE6E-63243D81B913}" sibTransId="{2144D40B-C15D-4B50-94DC-B0C5FE3299C4}"/>
    <dgm:cxn modelId="{E4954565-B54A-4BE4-81B0-43C746E51D21}" type="presOf" srcId="{8C44B172-503A-4F63-AA78-0B4CBFF720EF}" destId="{D10756E6-BC38-42D1-9AED-9A13FE62EEDB}" srcOrd="0" destOrd="0" presId="urn:microsoft.com/office/officeart/2005/8/layout/hList1"/>
    <dgm:cxn modelId="{EA5D714B-F463-4B05-A904-FACDB4ED00A9}" type="presOf" srcId="{2507E0C5-1289-4822-916F-5E542FEBD848}" destId="{DF24C541-BBC6-469A-A20E-E6EE63D4863A}" srcOrd="0" destOrd="2" presId="urn:microsoft.com/office/officeart/2005/8/layout/hList1"/>
    <dgm:cxn modelId="{3A61AF4C-9790-4AFF-B4D4-80D86A7F8458}" type="presOf" srcId="{F67F00D9-5300-4F78-9020-8EC093B7D756}" destId="{DF24C541-BBC6-469A-A20E-E6EE63D4863A}" srcOrd="0" destOrd="4" presId="urn:microsoft.com/office/officeart/2005/8/layout/hList1"/>
    <dgm:cxn modelId="{1308AF50-95F2-402C-B858-BA63054F5BD9}" type="presOf" srcId="{50E28F40-97DE-4571-9A23-07A4C1E9E239}" destId="{DF24C541-BBC6-469A-A20E-E6EE63D4863A}" srcOrd="0" destOrd="5" presId="urn:microsoft.com/office/officeart/2005/8/layout/hList1"/>
    <dgm:cxn modelId="{1C1F0355-D6DB-41D5-865C-C93387DB57B7}" type="presOf" srcId="{27CF7366-2FDD-41EB-9B3A-7FD966EBC2C9}" destId="{4ADEE16A-CD70-40FD-AFD4-BBACFA3FCF3B}" srcOrd="0" destOrd="0" presId="urn:microsoft.com/office/officeart/2005/8/layout/hList1"/>
    <dgm:cxn modelId="{FEBBBB76-AC0F-4651-932C-E3D8EF37815B}" type="presOf" srcId="{5D2B7517-914D-4025-A348-EB83DFCAE9A3}" destId="{497E24EB-E68F-4EA8-ACE1-34D4BC7F3A52}" srcOrd="0" destOrd="3" presId="urn:microsoft.com/office/officeart/2005/8/layout/hList1"/>
    <dgm:cxn modelId="{2F32B77A-1163-496B-9D32-1388209C53AF}" srcId="{A5E4B7A0-80B6-4E10-B44A-C6B78D24D8AC}" destId="{2507E0C5-1289-4822-916F-5E542FEBD848}" srcOrd="2" destOrd="0" parTransId="{AAC87572-B694-4FB3-A8DD-EE813DE5C0E6}" sibTransId="{B7492D90-D592-4706-8F53-E28D4AF5E14E}"/>
    <dgm:cxn modelId="{A72C4B7D-3174-4FF8-B3D6-ACAC6D68D221}" srcId="{8C44B172-503A-4F63-AA78-0B4CBFF720EF}" destId="{AF6C865F-B436-4A45-B66B-78D11C7183FC}" srcOrd="0" destOrd="0" parTransId="{7E78AC5D-3BF5-40D5-8968-CB0BBC6303FE}" sibTransId="{14221FDD-6BCB-4B50-AD2C-03DA26148576}"/>
    <dgm:cxn modelId="{4EAD8A86-D83A-4307-B087-F788A46BDAB1}" type="presOf" srcId="{B9AC407A-0BE7-47EC-87BB-25AC9DE3F693}" destId="{DF24C541-BBC6-469A-A20E-E6EE63D4863A}" srcOrd="0" destOrd="3" presId="urn:microsoft.com/office/officeart/2005/8/layout/hList1"/>
    <dgm:cxn modelId="{67B1F98D-F883-403B-986A-7641B49D2D5F}" type="presOf" srcId="{CA6DC2C7-F888-46CB-828F-8A00A5993DEF}" destId="{497E24EB-E68F-4EA8-ACE1-34D4BC7F3A52}" srcOrd="0" destOrd="4" presId="urn:microsoft.com/office/officeart/2005/8/layout/hList1"/>
    <dgm:cxn modelId="{CD45A99F-B9FD-4D45-9C0D-39FEF2EAD70E}" srcId="{27CF7366-2FDD-41EB-9B3A-7FD966EBC2C9}" destId="{CA6DC2C7-F888-46CB-828F-8A00A5993DEF}" srcOrd="4" destOrd="0" parTransId="{B535B7FD-C7C2-491B-A292-99A503ABFF2F}" sibTransId="{B4EC2854-F21B-4E93-82A7-67991E60D4BE}"/>
    <dgm:cxn modelId="{788574A6-44B9-48CC-97BE-A06EB267C31C}" type="presOf" srcId="{B388168E-C1A7-457B-B5CE-4681A0061A0C}" destId="{DF24C541-BBC6-469A-A20E-E6EE63D4863A}" srcOrd="0" destOrd="1" presId="urn:microsoft.com/office/officeart/2005/8/layout/hList1"/>
    <dgm:cxn modelId="{1CE166AC-BD8F-48B5-82C3-456B9EB3F3C0}" srcId="{9585B0A6-1FCD-4931-AE74-F366C5DA75C9}" destId="{8C44B172-503A-4F63-AA78-0B4CBFF720EF}" srcOrd="2" destOrd="0" parTransId="{8F27DD6E-D587-4AF6-9D46-AA7458814863}" sibTransId="{33C3E948-7F42-4873-B64F-469E5C6139B1}"/>
    <dgm:cxn modelId="{840B9FCC-5088-4185-AA54-308B62D0E6B3}" srcId="{27CF7366-2FDD-41EB-9B3A-7FD966EBC2C9}" destId="{77EFCB0A-E704-4E3A-ACC9-E913001138AF}" srcOrd="0" destOrd="0" parTransId="{4A02046C-4E4A-47DB-8E72-476981A7210B}" sibTransId="{E3B9C2B3-6D4B-4647-8A3E-A07A4B234002}"/>
    <dgm:cxn modelId="{D9F0AAD3-62A0-4590-98D7-AB8E5C81B44E}" srcId="{A5E4B7A0-80B6-4E10-B44A-C6B78D24D8AC}" destId="{50E28F40-97DE-4571-9A23-07A4C1E9E239}" srcOrd="5" destOrd="0" parTransId="{16E09FB3-C226-4D7E-9138-75FC609AF748}" sibTransId="{6B20E794-6E07-4E77-8281-F32FCAD809D7}"/>
    <dgm:cxn modelId="{F1BEC0D6-811F-40C2-AA93-CAD066D591FA}" srcId="{A5E4B7A0-80B6-4E10-B44A-C6B78D24D8AC}" destId="{F67F00D9-5300-4F78-9020-8EC093B7D756}" srcOrd="4" destOrd="0" parTransId="{4815012D-8A34-40F4-801A-A8C61700700F}" sibTransId="{B08CFA93-6A39-4470-A1A3-0DB38D5F7572}"/>
    <dgm:cxn modelId="{9D26F7D6-1CCA-40E3-A43D-437CC48DA9D8}" type="presOf" srcId="{47777BAF-B61F-4D9E-BD2E-45D41818B1B3}" destId="{B2352164-5A4C-44B9-AC43-147EEE413C32}" srcOrd="0" destOrd="1" presId="urn:microsoft.com/office/officeart/2005/8/layout/hList1"/>
    <dgm:cxn modelId="{504675EB-2E6B-4490-92C4-079BBF16D3A5}" type="presOf" srcId="{AF6C865F-B436-4A45-B66B-78D11C7183FC}" destId="{B2352164-5A4C-44B9-AC43-147EEE413C32}" srcOrd="0" destOrd="0" presId="urn:microsoft.com/office/officeart/2005/8/layout/hList1"/>
    <dgm:cxn modelId="{164082EE-F23E-4182-8B6A-0AADC071B1A5}" type="presOf" srcId="{A5E4B7A0-80B6-4E10-B44A-C6B78D24D8AC}" destId="{196C55B4-C654-4AD5-AD99-A068EC1B71F2}" srcOrd="0" destOrd="0" presId="urn:microsoft.com/office/officeart/2005/8/layout/hList1"/>
    <dgm:cxn modelId="{F35883FF-A0AF-43E5-9ABE-25AFF7CA0302}" srcId="{27CF7366-2FDD-41EB-9B3A-7FD966EBC2C9}" destId="{3E31B6F7-580B-4470-9384-F2B9F12571C4}" srcOrd="2" destOrd="0" parTransId="{EBA03095-1715-49C0-8BCC-580587188AE3}" sibTransId="{E7EDA1F9-6B13-4F29-82FC-F431E8B1F50E}"/>
    <dgm:cxn modelId="{7C531ADA-E848-48F9-8812-5D150C4BC0ED}" type="presParOf" srcId="{15D89346-8051-45B4-8058-6645C26E1E02}" destId="{3A509957-AEE2-4B59-8799-16072C2E7762}" srcOrd="0" destOrd="0" presId="urn:microsoft.com/office/officeart/2005/8/layout/hList1"/>
    <dgm:cxn modelId="{30E1F1AC-0C99-4CCF-B36D-162E9B10EA4F}" type="presParOf" srcId="{3A509957-AEE2-4B59-8799-16072C2E7762}" destId="{196C55B4-C654-4AD5-AD99-A068EC1B71F2}" srcOrd="0" destOrd="0" presId="urn:microsoft.com/office/officeart/2005/8/layout/hList1"/>
    <dgm:cxn modelId="{9BB6EB64-F1D5-41C0-BAA1-B96BA6A1EA16}" type="presParOf" srcId="{3A509957-AEE2-4B59-8799-16072C2E7762}" destId="{DF24C541-BBC6-469A-A20E-E6EE63D4863A}" srcOrd="1" destOrd="0" presId="urn:microsoft.com/office/officeart/2005/8/layout/hList1"/>
    <dgm:cxn modelId="{837A6B8C-9B7C-481F-8862-BE2C7A501B67}" type="presParOf" srcId="{15D89346-8051-45B4-8058-6645C26E1E02}" destId="{F260A83A-4739-4260-A69C-8CE4F310EC8E}" srcOrd="1" destOrd="0" presId="urn:microsoft.com/office/officeart/2005/8/layout/hList1"/>
    <dgm:cxn modelId="{58E3556A-1719-4E3F-8219-ED981BF3B880}" type="presParOf" srcId="{15D89346-8051-45B4-8058-6645C26E1E02}" destId="{BABB5A75-633B-4E70-A3A7-6CE14EE780B2}" srcOrd="2" destOrd="0" presId="urn:microsoft.com/office/officeart/2005/8/layout/hList1"/>
    <dgm:cxn modelId="{454ABA53-2524-4C1A-A1B4-D9A1A56AD3B4}" type="presParOf" srcId="{BABB5A75-633B-4E70-A3A7-6CE14EE780B2}" destId="{4ADEE16A-CD70-40FD-AFD4-BBACFA3FCF3B}" srcOrd="0" destOrd="0" presId="urn:microsoft.com/office/officeart/2005/8/layout/hList1"/>
    <dgm:cxn modelId="{1537008F-958C-4CAC-993B-1789CA80D5F2}" type="presParOf" srcId="{BABB5A75-633B-4E70-A3A7-6CE14EE780B2}" destId="{497E24EB-E68F-4EA8-ACE1-34D4BC7F3A52}" srcOrd="1" destOrd="0" presId="urn:microsoft.com/office/officeart/2005/8/layout/hList1"/>
    <dgm:cxn modelId="{769B2E51-0396-4C29-954F-9E4DA781D267}" type="presParOf" srcId="{15D89346-8051-45B4-8058-6645C26E1E02}" destId="{17042D9E-7297-42F8-BC31-266CC14D269E}" srcOrd="3" destOrd="0" presId="urn:microsoft.com/office/officeart/2005/8/layout/hList1"/>
    <dgm:cxn modelId="{A35313A6-6F7C-409A-8D44-593F748A5249}" type="presParOf" srcId="{15D89346-8051-45B4-8058-6645C26E1E02}" destId="{1E228FC5-6B78-43EB-8D7F-6464CE6D741B}" srcOrd="4" destOrd="0" presId="urn:microsoft.com/office/officeart/2005/8/layout/hList1"/>
    <dgm:cxn modelId="{F1469D95-9DC1-413E-80BE-FCFD39C8F010}" type="presParOf" srcId="{1E228FC5-6B78-43EB-8D7F-6464CE6D741B}" destId="{D10756E6-BC38-42D1-9AED-9A13FE62EEDB}" srcOrd="0" destOrd="0" presId="urn:microsoft.com/office/officeart/2005/8/layout/hList1"/>
    <dgm:cxn modelId="{75AA120F-D690-453D-99F8-F51CF7A987E2}" type="presParOf" srcId="{1E228FC5-6B78-43EB-8D7F-6464CE6D741B}" destId="{B2352164-5A4C-44B9-AC43-147EEE413C32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17893533-F380-4C49-8D56-5FB9E05528FA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6FDC8BBD-7358-45D8-887A-2EA410DF9337}">
      <dgm:prSet/>
      <dgm:spPr/>
      <dgm:t>
        <a:bodyPr/>
        <a:lstStyle/>
        <a:p>
          <a:r>
            <a:rPr lang="fr-FR"/>
            <a:t>AWS : EMF, Prometheus, X-Ray</a:t>
          </a:r>
        </a:p>
      </dgm:t>
    </dgm:pt>
    <dgm:pt modelId="{3370DF64-E8CF-4B39-B7A3-77E068712C54}" type="parTrans" cxnId="{F88D89B1-E7AD-4192-B9ED-402EFBFE43F5}">
      <dgm:prSet/>
      <dgm:spPr/>
      <dgm:t>
        <a:bodyPr/>
        <a:lstStyle/>
        <a:p>
          <a:endParaRPr lang="fr-FR"/>
        </a:p>
      </dgm:t>
    </dgm:pt>
    <dgm:pt modelId="{6CBF4BBA-C9BC-4638-92DD-AF8F1DDC79E8}" type="sibTrans" cxnId="{F88D89B1-E7AD-4192-B9ED-402EFBFE43F5}">
      <dgm:prSet/>
      <dgm:spPr/>
      <dgm:t>
        <a:bodyPr/>
        <a:lstStyle/>
        <a:p>
          <a:endParaRPr lang="fr-FR"/>
        </a:p>
      </dgm:t>
    </dgm:pt>
    <dgm:pt modelId="{66270316-773B-46A1-9212-83DD7C1E334B}">
      <dgm:prSet/>
      <dgm:spPr/>
      <dgm:t>
        <a:bodyPr/>
        <a:lstStyle/>
        <a:p>
          <a:r>
            <a:rPr lang="fr-FR"/>
            <a:t>Azure  Monitor</a:t>
          </a:r>
        </a:p>
      </dgm:t>
    </dgm:pt>
    <dgm:pt modelId="{A519D1DA-FE75-4FB3-ABF4-6751B8D40CC0}" type="parTrans" cxnId="{ECA2A178-2605-4970-9A93-4AEF81FA9741}">
      <dgm:prSet/>
      <dgm:spPr/>
      <dgm:t>
        <a:bodyPr/>
        <a:lstStyle/>
        <a:p>
          <a:endParaRPr lang="fr-FR"/>
        </a:p>
      </dgm:t>
    </dgm:pt>
    <dgm:pt modelId="{10FA594E-4A76-46D9-B63C-C7C02CFC0878}" type="sibTrans" cxnId="{ECA2A178-2605-4970-9A93-4AEF81FA9741}">
      <dgm:prSet/>
      <dgm:spPr/>
      <dgm:t>
        <a:bodyPr/>
        <a:lstStyle/>
        <a:p>
          <a:endParaRPr lang="fr-FR"/>
        </a:p>
      </dgm:t>
    </dgm:pt>
    <dgm:pt modelId="{73F9FC63-3748-4669-9AF7-E34006F6B411}">
      <dgm:prSet/>
      <dgm:spPr/>
      <dgm:t>
        <a:bodyPr/>
        <a:lstStyle/>
        <a:p>
          <a:r>
            <a:rPr lang="fr-FR"/>
            <a:t>Carbon</a:t>
          </a:r>
        </a:p>
      </dgm:t>
    </dgm:pt>
    <dgm:pt modelId="{AF174607-8D48-4A43-ABBF-91C27A4692BE}" type="parTrans" cxnId="{7C218D90-7131-4B20-8478-B2150F3A774E}">
      <dgm:prSet/>
      <dgm:spPr/>
      <dgm:t>
        <a:bodyPr/>
        <a:lstStyle/>
        <a:p>
          <a:endParaRPr lang="fr-FR"/>
        </a:p>
      </dgm:t>
    </dgm:pt>
    <dgm:pt modelId="{E3A109D2-1E56-41F4-B47D-6DD683EC5F6A}" type="sibTrans" cxnId="{7C218D90-7131-4B20-8478-B2150F3A774E}">
      <dgm:prSet/>
      <dgm:spPr/>
      <dgm:t>
        <a:bodyPr/>
        <a:lstStyle/>
        <a:p>
          <a:endParaRPr lang="fr-FR"/>
        </a:p>
      </dgm:t>
    </dgm:pt>
    <dgm:pt modelId="{B980F0F9-0191-4C45-9252-ADCAF698ACB2}">
      <dgm:prSet/>
      <dgm:spPr/>
      <dgm:t>
        <a:bodyPr/>
        <a:lstStyle/>
        <a:p>
          <a:r>
            <a:rPr lang="fr-FR"/>
            <a:t>Datadog</a:t>
          </a:r>
        </a:p>
      </dgm:t>
    </dgm:pt>
    <dgm:pt modelId="{1BE0CCEA-6F25-46A5-B4DA-0427300B39E8}" type="parTrans" cxnId="{9C5C6767-DCF3-4DFC-82CD-E07BF12A99DA}">
      <dgm:prSet/>
      <dgm:spPr/>
      <dgm:t>
        <a:bodyPr/>
        <a:lstStyle/>
        <a:p>
          <a:endParaRPr lang="fr-FR"/>
        </a:p>
      </dgm:t>
    </dgm:pt>
    <dgm:pt modelId="{E7025B19-897B-41C0-9610-623B1B5F7EEF}" type="sibTrans" cxnId="{9C5C6767-DCF3-4DFC-82CD-E07BF12A99DA}">
      <dgm:prSet/>
      <dgm:spPr/>
      <dgm:t>
        <a:bodyPr/>
        <a:lstStyle/>
        <a:p>
          <a:endParaRPr lang="fr-FR"/>
        </a:p>
      </dgm:t>
    </dgm:pt>
    <dgm:pt modelId="{867E1F75-C0D9-46D9-A470-E9B61C483B10}">
      <dgm:prSet/>
      <dgm:spPr/>
      <dgm:t>
        <a:bodyPr/>
        <a:lstStyle/>
        <a:p>
          <a:r>
            <a:rPr lang="fr-FR"/>
            <a:t>Dynatrace</a:t>
          </a:r>
        </a:p>
      </dgm:t>
    </dgm:pt>
    <dgm:pt modelId="{95D50739-74B0-43EC-82E8-0244B88A7987}" type="parTrans" cxnId="{8ECC2CF3-928D-4543-9578-4B64973AAC58}">
      <dgm:prSet/>
      <dgm:spPr/>
      <dgm:t>
        <a:bodyPr/>
        <a:lstStyle/>
        <a:p>
          <a:endParaRPr lang="fr-FR"/>
        </a:p>
      </dgm:t>
    </dgm:pt>
    <dgm:pt modelId="{6D8127A8-4D70-4099-B94C-5360322D5C22}" type="sibTrans" cxnId="{8ECC2CF3-928D-4543-9578-4B64973AAC58}">
      <dgm:prSet/>
      <dgm:spPr/>
      <dgm:t>
        <a:bodyPr/>
        <a:lstStyle/>
        <a:p>
          <a:endParaRPr lang="fr-FR"/>
        </a:p>
      </dgm:t>
    </dgm:pt>
    <dgm:pt modelId="{EA578F59-E426-4AC6-8AD7-F1DD7CBA5639}">
      <dgm:prSet/>
      <dgm:spPr/>
      <dgm:t>
        <a:bodyPr/>
        <a:lstStyle/>
        <a:p>
          <a:r>
            <a:rPr lang="fr-FR"/>
            <a:t>Elastic Stack</a:t>
          </a:r>
        </a:p>
      </dgm:t>
    </dgm:pt>
    <dgm:pt modelId="{9EC91BCB-E391-4920-B0D8-9E007368479B}" type="parTrans" cxnId="{047B5262-A011-4503-A196-09243DF7B2E7}">
      <dgm:prSet/>
      <dgm:spPr/>
      <dgm:t>
        <a:bodyPr/>
        <a:lstStyle/>
        <a:p>
          <a:endParaRPr lang="fr-FR"/>
        </a:p>
      </dgm:t>
    </dgm:pt>
    <dgm:pt modelId="{377F3871-CE05-4971-9E2D-D5B6646AF2E4}" type="sibTrans" cxnId="{047B5262-A011-4503-A196-09243DF7B2E7}">
      <dgm:prSet/>
      <dgm:spPr/>
      <dgm:t>
        <a:bodyPr/>
        <a:lstStyle/>
        <a:p>
          <a:endParaRPr lang="fr-FR"/>
        </a:p>
      </dgm:t>
    </dgm:pt>
    <dgm:pt modelId="{ABA8554B-E3CB-43E1-B550-63BBE5812AA4}">
      <dgm:prSet/>
      <dgm:spPr/>
      <dgm:t>
        <a:bodyPr/>
        <a:lstStyle/>
        <a:p>
          <a:r>
            <a:rPr lang="fr-FR"/>
            <a:t>Honeycomb</a:t>
          </a:r>
        </a:p>
      </dgm:t>
    </dgm:pt>
    <dgm:pt modelId="{3B3A6F06-29FF-4DD7-8837-897DD182CAB2}" type="parTrans" cxnId="{55956650-CCF2-4462-95BF-B4989914B217}">
      <dgm:prSet/>
      <dgm:spPr/>
      <dgm:t>
        <a:bodyPr/>
        <a:lstStyle/>
        <a:p>
          <a:endParaRPr lang="fr-FR"/>
        </a:p>
      </dgm:t>
    </dgm:pt>
    <dgm:pt modelId="{6AB1FD34-7B6B-4293-9518-4563A81C0C2D}" type="sibTrans" cxnId="{55956650-CCF2-4462-95BF-B4989914B217}">
      <dgm:prSet/>
      <dgm:spPr/>
      <dgm:t>
        <a:bodyPr/>
        <a:lstStyle/>
        <a:p>
          <a:endParaRPr lang="fr-FR"/>
        </a:p>
      </dgm:t>
    </dgm:pt>
    <dgm:pt modelId="{FFE55DF5-9AB5-43F0-A702-953A8972EBBE}">
      <dgm:prSet/>
      <dgm:spPr/>
      <dgm:t>
        <a:bodyPr/>
        <a:lstStyle/>
        <a:p>
          <a:r>
            <a:rPr lang="fr-FR"/>
            <a:t>Kinesis</a:t>
          </a:r>
        </a:p>
      </dgm:t>
    </dgm:pt>
    <dgm:pt modelId="{39E60191-E04E-4397-BD6A-9D1B925AC651}" type="parTrans" cxnId="{7061E8EF-5C8E-41B9-8D38-169EF8DA8EF4}">
      <dgm:prSet/>
      <dgm:spPr/>
      <dgm:t>
        <a:bodyPr/>
        <a:lstStyle/>
        <a:p>
          <a:endParaRPr lang="fr-FR"/>
        </a:p>
      </dgm:t>
    </dgm:pt>
    <dgm:pt modelId="{8ED2FB9F-AEDC-4C3A-A81B-E48A992B87A4}" type="sibTrans" cxnId="{7061E8EF-5C8E-41B9-8D38-169EF8DA8EF4}">
      <dgm:prSet/>
      <dgm:spPr/>
      <dgm:t>
        <a:bodyPr/>
        <a:lstStyle/>
        <a:p>
          <a:endParaRPr lang="fr-FR"/>
        </a:p>
      </dgm:t>
    </dgm:pt>
    <dgm:pt modelId="{1B9A8C08-F40E-43CE-BC14-927758A5B902}">
      <dgm:prSet/>
      <dgm:spPr/>
      <dgm:t>
        <a:bodyPr/>
        <a:lstStyle/>
        <a:p>
          <a:r>
            <a:rPr lang="fr-FR"/>
            <a:t>Logz.io</a:t>
          </a:r>
        </a:p>
      </dgm:t>
    </dgm:pt>
    <dgm:pt modelId="{340E21BB-B022-4DE4-AF8C-789C4C459949}" type="parTrans" cxnId="{C83C0251-A77E-48D0-AE62-28359009DB6E}">
      <dgm:prSet/>
      <dgm:spPr/>
      <dgm:t>
        <a:bodyPr/>
        <a:lstStyle/>
        <a:p>
          <a:endParaRPr lang="fr-FR"/>
        </a:p>
      </dgm:t>
    </dgm:pt>
    <dgm:pt modelId="{968C7425-5BB6-429C-B553-F7B147FF662C}" type="sibTrans" cxnId="{C83C0251-A77E-48D0-AE62-28359009DB6E}">
      <dgm:prSet/>
      <dgm:spPr/>
      <dgm:t>
        <a:bodyPr/>
        <a:lstStyle/>
        <a:p>
          <a:endParaRPr lang="fr-FR"/>
        </a:p>
      </dgm:t>
    </dgm:pt>
    <dgm:pt modelId="{F44E23E2-B143-4389-96AC-DE02E12BAD54}">
      <dgm:prSet/>
      <dgm:spPr/>
      <dgm:t>
        <a:bodyPr/>
        <a:lstStyle/>
        <a:p>
          <a:r>
            <a:rPr lang="fr-FR"/>
            <a:t>Lokie</a:t>
          </a:r>
        </a:p>
      </dgm:t>
    </dgm:pt>
    <dgm:pt modelId="{03ECF3D6-6E4F-415E-AF7F-15D72B6B4AD7}" type="parTrans" cxnId="{91534347-D4CD-43A8-9D2D-42E3346285EF}">
      <dgm:prSet/>
      <dgm:spPr/>
      <dgm:t>
        <a:bodyPr/>
        <a:lstStyle/>
        <a:p>
          <a:endParaRPr lang="fr-FR"/>
        </a:p>
      </dgm:t>
    </dgm:pt>
    <dgm:pt modelId="{240C79DC-2AA5-4AC9-884D-871617838922}" type="sibTrans" cxnId="{91534347-D4CD-43A8-9D2D-42E3346285EF}">
      <dgm:prSet/>
      <dgm:spPr/>
      <dgm:t>
        <a:bodyPr/>
        <a:lstStyle/>
        <a:p>
          <a:endParaRPr lang="fr-FR"/>
        </a:p>
      </dgm:t>
    </dgm:pt>
    <dgm:pt modelId="{452B2BAA-3769-4472-A418-98B3EA59541F}">
      <dgm:prSet/>
      <dgm:spPr/>
      <dgm:t>
        <a:bodyPr/>
        <a:lstStyle/>
        <a:p>
          <a:r>
            <a:rPr lang="fr-FR"/>
            <a:t>New Relic</a:t>
          </a:r>
        </a:p>
      </dgm:t>
    </dgm:pt>
    <dgm:pt modelId="{C4D8C60A-007A-433C-9B28-687D0EBF7D0A}" type="parTrans" cxnId="{FF185423-E600-4953-8BF5-60B2A8C85E6A}">
      <dgm:prSet/>
      <dgm:spPr/>
      <dgm:t>
        <a:bodyPr/>
        <a:lstStyle/>
        <a:p>
          <a:endParaRPr lang="fr-FR"/>
        </a:p>
      </dgm:t>
    </dgm:pt>
    <dgm:pt modelId="{9287C0F5-398E-4CAC-A6B3-E3698D58F78E}" type="sibTrans" cxnId="{FF185423-E600-4953-8BF5-60B2A8C85E6A}">
      <dgm:prSet/>
      <dgm:spPr/>
      <dgm:t>
        <a:bodyPr/>
        <a:lstStyle/>
        <a:p>
          <a:endParaRPr lang="fr-FR"/>
        </a:p>
      </dgm:t>
    </dgm:pt>
    <dgm:pt modelId="{5B4D0108-DB5C-424E-9495-31C65B257544}">
      <dgm:prSet/>
      <dgm:spPr/>
      <dgm:t>
        <a:bodyPr/>
        <a:lstStyle/>
        <a:p>
          <a:r>
            <a:rPr lang="fr-FR"/>
            <a:t>Sentry</a:t>
          </a:r>
        </a:p>
      </dgm:t>
    </dgm:pt>
    <dgm:pt modelId="{8B7BAC85-9BC2-4ECF-BC9A-9DDA112500E5}" type="parTrans" cxnId="{75FE81DD-BC15-49A5-9B70-A197D8B1EF2C}">
      <dgm:prSet/>
      <dgm:spPr/>
      <dgm:t>
        <a:bodyPr/>
        <a:lstStyle/>
        <a:p>
          <a:endParaRPr lang="fr-FR"/>
        </a:p>
      </dgm:t>
    </dgm:pt>
    <dgm:pt modelId="{35A3E841-F97F-45F9-823F-8D9B284545CC}" type="sibTrans" cxnId="{75FE81DD-BC15-49A5-9B70-A197D8B1EF2C}">
      <dgm:prSet/>
      <dgm:spPr/>
      <dgm:t>
        <a:bodyPr/>
        <a:lstStyle/>
        <a:p>
          <a:endParaRPr lang="fr-FR"/>
        </a:p>
      </dgm:t>
    </dgm:pt>
    <dgm:pt modelId="{9BC1B32A-5217-492D-A3B8-B3341FBEAF3B}">
      <dgm:prSet/>
      <dgm:spPr/>
      <dgm:t>
        <a:bodyPr/>
        <a:lstStyle/>
        <a:p>
          <a:r>
            <a:rPr lang="fr-FR"/>
            <a:t>SignalFx</a:t>
          </a:r>
        </a:p>
      </dgm:t>
    </dgm:pt>
    <dgm:pt modelId="{4F360132-C349-400D-A294-FCE8093878DE}" type="parTrans" cxnId="{D50FD583-B42C-4F20-ADFA-B74F5D375303}">
      <dgm:prSet/>
      <dgm:spPr/>
      <dgm:t>
        <a:bodyPr/>
        <a:lstStyle/>
        <a:p>
          <a:endParaRPr lang="fr-FR"/>
        </a:p>
      </dgm:t>
    </dgm:pt>
    <dgm:pt modelId="{9CEE6509-99BD-48F7-AD2D-22AED33AED9F}" type="sibTrans" cxnId="{D50FD583-B42C-4F20-ADFA-B74F5D375303}">
      <dgm:prSet/>
      <dgm:spPr/>
      <dgm:t>
        <a:bodyPr/>
        <a:lstStyle/>
        <a:p>
          <a:endParaRPr lang="fr-FR"/>
        </a:p>
      </dgm:t>
    </dgm:pt>
    <dgm:pt modelId="{EE5AD0AE-E88B-47B1-ADF0-5C9881481C03}">
      <dgm:prSet/>
      <dgm:spPr/>
      <dgm:t>
        <a:bodyPr/>
        <a:lstStyle/>
        <a:p>
          <a:r>
            <a:rPr lang="fr-FR"/>
            <a:t>Splunk</a:t>
          </a:r>
        </a:p>
      </dgm:t>
    </dgm:pt>
    <dgm:pt modelId="{47EBDA01-F1BA-40F3-A307-3228A5A21A0B}" type="parTrans" cxnId="{0EAA9D00-F751-4D00-B574-4AD7F58AA5E5}">
      <dgm:prSet/>
      <dgm:spPr/>
      <dgm:t>
        <a:bodyPr/>
        <a:lstStyle/>
        <a:p>
          <a:endParaRPr lang="fr-FR"/>
        </a:p>
      </dgm:t>
    </dgm:pt>
    <dgm:pt modelId="{132726FB-6DC7-441F-8948-1BECA37C04BD}" type="sibTrans" cxnId="{0EAA9D00-F751-4D00-B574-4AD7F58AA5E5}">
      <dgm:prSet/>
      <dgm:spPr/>
      <dgm:t>
        <a:bodyPr/>
        <a:lstStyle/>
        <a:p>
          <a:endParaRPr lang="fr-FR"/>
        </a:p>
      </dgm:t>
    </dgm:pt>
    <dgm:pt modelId="{A79B8527-84E9-43B0-B8D7-353BAB3871CF}">
      <dgm:prSet/>
      <dgm:spPr/>
      <dgm:t>
        <a:bodyPr/>
        <a:lstStyle/>
        <a:p>
          <a:r>
            <a:rPr lang="fr-FR"/>
            <a:t>StackDriver</a:t>
          </a:r>
        </a:p>
      </dgm:t>
    </dgm:pt>
    <dgm:pt modelId="{4B70EFBA-4B2D-4200-9E10-FA561486B761}" type="parTrans" cxnId="{481184EC-91A1-4ADA-BA90-B02E41ECC380}">
      <dgm:prSet/>
      <dgm:spPr/>
      <dgm:t>
        <a:bodyPr/>
        <a:lstStyle/>
        <a:p>
          <a:endParaRPr lang="fr-FR"/>
        </a:p>
      </dgm:t>
    </dgm:pt>
    <dgm:pt modelId="{73E55AA3-4656-4B8D-AFE5-F3FCDE2050FC}" type="sibTrans" cxnId="{481184EC-91A1-4ADA-BA90-B02E41ECC380}">
      <dgm:prSet/>
      <dgm:spPr/>
      <dgm:t>
        <a:bodyPr/>
        <a:lstStyle/>
        <a:p>
          <a:endParaRPr lang="fr-FR"/>
        </a:p>
      </dgm:t>
    </dgm:pt>
    <dgm:pt modelId="{23EAD689-5FF8-46E9-8945-0EA7B70792CA}">
      <dgm:prSet/>
      <dgm:spPr/>
      <dgm:t>
        <a:bodyPr/>
        <a:lstStyle/>
        <a:p>
          <a:r>
            <a:rPr lang="fr-FR"/>
            <a:t>Sumologic</a:t>
          </a:r>
        </a:p>
      </dgm:t>
    </dgm:pt>
    <dgm:pt modelId="{BD8F2A39-2031-4510-BD6A-8550C4557911}" type="parTrans" cxnId="{F244BD04-34C5-4A1B-84BA-E311F3464B2A}">
      <dgm:prSet/>
      <dgm:spPr/>
      <dgm:t>
        <a:bodyPr/>
        <a:lstStyle/>
        <a:p>
          <a:endParaRPr lang="fr-FR"/>
        </a:p>
      </dgm:t>
    </dgm:pt>
    <dgm:pt modelId="{CC247FA0-051E-49A0-AA57-E59183580AFB}" type="sibTrans" cxnId="{F244BD04-34C5-4A1B-84BA-E311F3464B2A}">
      <dgm:prSet/>
      <dgm:spPr/>
      <dgm:t>
        <a:bodyPr/>
        <a:lstStyle/>
        <a:p>
          <a:endParaRPr lang="fr-FR"/>
        </a:p>
      </dgm:t>
    </dgm:pt>
    <dgm:pt modelId="{315CFE7D-D77E-4989-9972-A50838679AB2}">
      <dgm:prSet>
        <dgm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fr-FR"/>
            <a:t>…</a:t>
          </a:r>
        </a:p>
      </dgm:t>
    </dgm:pt>
    <dgm:pt modelId="{B8796550-F92A-4CE0-A30A-C7FDEDAFD66B}" type="parTrans" cxnId="{F6784D71-2C19-4CC4-AB3D-6AC6049F1174}">
      <dgm:prSet/>
      <dgm:spPr/>
      <dgm:t>
        <a:bodyPr/>
        <a:lstStyle/>
        <a:p>
          <a:endParaRPr lang="fr-FR"/>
        </a:p>
      </dgm:t>
    </dgm:pt>
    <dgm:pt modelId="{B7FB4361-0CE8-4E32-8528-60B0F4C5ADFF}" type="sibTrans" cxnId="{F6784D71-2C19-4CC4-AB3D-6AC6049F1174}">
      <dgm:prSet/>
      <dgm:spPr/>
      <dgm:t>
        <a:bodyPr/>
        <a:lstStyle/>
        <a:p>
          <a:endParaRPr lang="fr-FR"/>
        </a:p>
      </dgm:t>
    </dgm:pt>
    <dgm:pt modelId="{46EAFE63-88FB-4ABD-8420-B7C64E0D1F18}" type="pres">
      <dgm:prSet presAssocID="{17893533-F380-4C49-8D56-5FB9E05528FA}" presName="diagram" presStyleCnt="0">
        <dgm:presLayoutVars>
          <dgm:dir/>
          <dgm:resizeHandles val="exact"/>
        </dgm:presLayoutVars>
      </dgm:prSet>
      <dgm:spPr/>
    </dgm:pt>
    <dgm:pt modelId="{05B775CE-F1F4-472B-976A-67CE69DD9159}" type="pres">
      <dgm:prSet presAssocID="{6FDC8BBD-7358-45D8-887A-2EA410DF9337}" presName="node" presStyleLbl="node1" presStyleIdx="0" presStyleCnt="17">
        <dgm:presLayoutVars>
          <dgm:bulletEnabled val="1"/>
        </dgm:presLayoutVars>
      </dgm:prSet>
      <dgm:spPr/>
    </dgm:pt>
    <dgm:pt modelId="{592D1C72-A598-4936-88E1-2CC5D23F8592}" type="pres">
      <dgm:prSet presAssocID="{6CBF4BBA-C9BC-4638-92DD-AF8F1DDC79E8}" presName="sibTrans" presStyleCnt="0"/>
      <dgm:spPr/>
    </dgm:pt>
    <dgm:pt modelId="{B41C2DDE-C23A-4062-831C-D3DABFAE360A}" type="pres">
      <dgm:prSet presAssocID="{66270316-773B-46A1-9212-83DD7C1E334B}" presName="node" presStyleLbl="node1" presStyleIdx="1" presStyleCnt="17">
        <dgm:presLayoutVars>
          <dgm:bulletEnabled val="1"/>
        </dgm:presLayoutVars>
      </dgm:prSet>
      <dgm:spPr/>
    </dgm:pt>
    <dgm:pt modelId="{FEC871C3-7AB2-4530-9233-3908967094C7}" type="pres">
      <dgm:prSet presAssocID="{10FA594E-4A76-46D9-B63C-C7C02CFC0878}" presName="sibTrans" presStyleCnt="0"/>
      <dgm:spPr/>
    </dgm:pt>
    <dgm:pt modelId="{C0CA3AD9-2341-4106-88B1-D1E6E7AAF9E7}" type="pres">
      <dgm:prSet presAssocID="{73F9FC63-3748-4669-9AF7-E34006F6B411}" presName="node" presStyleLbl="node1" presStyleIdx="2" presStyleCnt="17">
        <dgm:presLayoutVars>
          <dgm:bulletEnabled val="1"/>
        </dgm:presLayoutVars>
      </dgm:prSet>
      <dgm:spPr/>
    </dgm:pt>
    <dgm:pt modelId="{44625DD2-7D90-42B8-A71A-C98063BB2E3F}" type="pres">
      <dgm:prSet presAssocID="{E3A109D2-1E56-41F4-B47D-6DD683EC5F6A}" presName="sibTrans" presStyleCnt="0"/>
      <dgm:spPr/>
    </dgm:pt>
    <dgm:pt modelId="{3172ACEC-66AD-4DF1-B3DE-F6AD107BB8A5}" type="pres">
      <dgm:prSet presAssocID="{B980F0F9-0191-4C45-9252-ADCAF698ACB2}" presName="node" presStyleLbl="node1" presStyleIdx="3" presStyleCnt="17">
        <dgm:presLayoutVars>
          <dgm:bulletEnabled val="1"/>
        </dgm:presLayoutVars>
      </dgm:prSet>
      <dgm:spPr/>
    </dgm:pt>
    <dgm:pt modelId="{15F9C785-051E-49AE-9EB1-710D1EC31A00}" type="pres">
      <dgm:prSet presAssocID="{E7025B19-897B-41C0-9610-623B1B5F7EEF}" presName="sibTrans" presStyleCnt="0"/>
      <dgm:spPr/>
    </dgm:pt>
    <dgm:pt modelId="{5FA85FB5-F7D3-41C4-8998-171D8D2F6685}" type="pres">
      <dgm:prSet presAssocID="{867E1F75-C0D9-46D9-A470-E9B61C483B10}" presName="node" presStyleLbl="node1" presStyleIdx="4" presStyleCnt="17">
        <dgm:presLayoutVars>
          <dgm:bulletEnabled val="1"/>
        </dgm:presLayoutVars>
      </dgm:prSet>
      <dgm:spPr/>
    </dgm:pt>
    <dgm:pt modelId="{8D2E04DF-C3E0-498E-BB44-E8B092021C0E}" type="pres">
      <dgm:prSet presAssocID="{6D8127A8-4D70-4099-B94C-5360322D5C22}" presName="sibTrans" presStyleCnt="0"/>
      <dgm:spPr/>
    </dgm:pt>
    <dgm:pt modelId="{3F20412C-57D8-4612-965E-5E2C8B27E1DC}" type="pres">
      <dgm:prSet presAssocID="{EA578F59-E426-4AC6-8AD7-F1DD7CBA5639}" presName="node" presStyleLbl="node1" presStyleIdx="5" presStyleCnt="17">
        <dgm:presLayoutVars>
          <dgm:bulletEnabled val="1"/>
        </dgm:presLayoutVars>
      </dgm:prSet>
      <dgm:spPr/>
    </dgm:pt>
    <dgm:pt modelId="{B58061B0-D77F-4710-B6CB-DDB6E9D3D131}" type="pres">
      <dgm:prSet presAssocID="{377F3871-CE05-4971-9E2D-D5B6646AF2E4}" presName="sibTrans" presStyleCnt="0"/>
      <dgm:spPr/>
    </dgm:pt>
    <dgm:pt modelId="{A3701BB4-B108-4E1F-AF0E-F5C57AC2E317}" type="pres">
      <dgm:prSet presAssocID="{ABA8554B-E3CB-43E1-B550-63BBE5812AA4}" presName="node" presStyleLbl="node1" presStyleIdx="6" presStyleCnt="17">
        <dgm:presLayoutVars>
          <dgm:bulletEnabled val="1"/>
        </dgm:presLayoutVars>
      </dgm:prSet>
      <dgm:spPr/>
    </dgm:pt>
    <dgm:pt modelId="{DA39DA1C-6185-41EC-A8C7-E659ADEC06CE}" type="pres">
      <dgm:prSet presAssocID="{6AB1FD34-7B6B-4293-9518-4563A81C0C2D}" presName="sibTrans" presStyleCnt="0"/>
      <dgm:spPr/>
    </dgm:pt>
    <dgm:pt modelId="{20359CDA-E782-462F-8C75-999C51952D7F}" type="pres">
      <dgm:prSet presAssocID="{FFE55DF5-9AB5-43F0-A702-953A8972EBBE}" presName="node" presStyleLbl="node1" presStyleIdx="7" presStyleCnt="17">
        <dgm:presLayoutVars>
          <dgm:bulletEnabled val="1"/>
        </dgm:presLayoutVars>
      </dgm:prSet>
      <dgm:spPr/>
    </dgm:pt>
    <dgm:pt modelId="{9C3F94DB-BD61-42F3-A358-C7C982825FDE}" type="pres">
      <dgm:prSet presAssocID="{8ED2FB9F-AEDC-4C3A-A81B-E48A992B87A4}" presName="sibTrans" presStyleCnt="0"/>
      <dgm:spPr/>
    </dgm:pt>
    <dgm:pt modelId="{95D2ED7C-C04C-4B4F-913E-2B1F396423C1}" type="pres">
      <dgm:prSet presAssocID="{1B9A8C08-F40E-43CE-BC14-927758A5B902}" presName="node" presStyleLbl="node1" presStyleIdx="8" presStyleCnt="17">
        <dgm:presLayoutVars>
          <dgm:bulletEnabled val="1"/>
        </dgm:presLayoutVars>
      </dgm:prSet>
      <dgm:spPr/>
    </dgm:pt>
    <dgm:pt modelId="{47E6937E-F4F6-4E5B-BD2D-34CB356CB2DF}" type="pres">
      <dgm:prSet presAssocID="{968C7425-5BB6-429C-B553-F7B147FF662C}" presName="sibTrans" presStyleCnt="0"/>
      <dgm:spPr/>
    </dgm:pt>
    <dgm:pt modelId="{34E03CBA-5ECE-4822-9B93-8C9A7784FD9F}" type="pres">
      <dgm:prSet presAssocID="{F44E23E2-B143-4389-96AC-DE02E12BAD54}" presName="node" presStyleLbl="node1" presStyleIdx="9" presStyleCnt="17">
        <dgm:presLayoutVars>
          <dgm:bulletEnabled val="1"/>
        </dgm:presLayoutVars>
      </dgm:prSet>
      <dgm:spPr/>
    </dgm:pt>
    <dgm:pt modelId="{3C9FEB97-5A0F-4BEC-9E8F-67D22797E1A3}" type="pres">
      <dgm:prSet presAssocID="{240C79DC-2AA5-4AC9-884D-871617838922}" presName="sibTrans" presStyleCnt="0"/>
      <dgm:spPr/>
    </dgm:pt>
    <dgm:pt modelId="{365ADBAD-2EE4-4335-AEF0-5F7DA37AF4B4}" type="pres">
      <dgm:prSet presAssocID="{452B2BAA-3769-4472-A418-98B3EA59541F}" presName="node" presStyleLbl="node1" presStyleIdx="10" presStyleCnt="17">
        <dgm:presLayoutVars>
          <dgm:bulletEnabled val="1"/>
        </dgm:presLayoutVars>
      </dgm:prSet>
      <dgm:spPr/>
    </dgm:pt>
    <dgm:pt modelId="{0A957F72-9E05-42D5-AF55-35E4EDE08DC4}" type="pres">
      <dgm:prSet presAssocID="{9287C0F5-398E-4CAC-A6B3-E3698D58F78E}" presName="sibTrans" presStyleCnt="0"/>
      <dgm:spPr/>
    </dgm:pt>
    <dgm:pt modelId="{2C3BFB44-E4A1-4DFD-A874-44268003CDFD}" type="pres">
      <dgm:prSet presAssocID="{5B4D0108-DB5C-424E-9495-31C65B257544}" presName="node" presStyleLbl="node1" presStyleIdx="11" presStyleCnt="17">
        <dgm:presLayoutVars>
          <dgm:bulletEnabled val="1"/>
        </dgm:presLayoutVars>
      </dgm:prSet>
      <dgm:spPr/>
    </dgm:pt>
    <dgm:pt modelId="{A25FF5E2-7A7E-4C80-B8B0-3FF1CE19E9B3}" type="pres">
      <dgm:prSet presAssocID="{35A3E841-F97F-45F9-823F-8D9B284545CC}" presName="sibTrans" presStyleCnt="0"/>
      <dgm:spPr/>
    </dgm:pt>
    <dgm:pt modelId="{EC8720BE-7C59-4E10-8035-6F05F6A1FA42}" type="pres">
      <dgm:prSet presAssocID="{9BC1B32A-5217-492D-A3B8-B3341FBEAF3B}" presName="node" presStyleLbl="node1" presStyleIdx="12" presStyleCnt="17">
        <dgm:presLayoutVars>
          <dgm:bulletEnabled val="1"/>
        </dgm:presLayoutVars>
      </dgm:prSet>
      <dgm:spPr/>
    </dgm:pt>
    <dgm:pt modelId="{E52C96DA-443C-4BD4-9D6A-EAAFD86FFFC9}" type="pres">
      <dgm:prSet presAssocID="{9CEE6509-99BD-48F7-AD2D-22AED33AED9F}" presName="sibTrans" presStyleCnt="0"/>
      <dgm:spPr/>
    </dgm:pt>
    <dgm:pt modelId="{793CB091-D384-4AEB-9C82-0ED24C533C11}" type="pres">
      <dgm:prSet presAssocID="{EE5AD0AE-E88B-47B1-ADF0-5C9881481C03}" presName="node" presStyleLbl="node1" presStyleIdx="13" presStyleCnt="17">
        <dgm:presLayoutVars>
          <dgm:bulletEnabled val="1"/>
        </dgm:presLayoutVars>
      </dgm:prSet>
      <dgm:spPr/>
    </dgm:pt>
    <dgm:pt modelId="{EB100B52-C96B-4705-9865-8F4A2049C784}" type="pres">
      <dgm:prSet presAssocID="{132726FB-6DC7-441F-8948-1BECA37C04BD}" presName="sibTrans" presStyleCnt="0"/>
      <dgm:spPr/>
    </dgm:pt>
    <dgm:pt modelId="{D307E5B1-9DF1-4C92-B119-E5F317D756BD}" type="pres">
      <dgm:prSet presAssocID="{A79B8527-84E9-43B0-B8D7-353BAB3871CF}" presName="node" presStyleLbl="node1" presStyleIdx="14" presStyleCnt="17">
        <dgm:presLayoutVars>
          <dgm:bulletEnabled val="1"/>
        </dgm:presLayoutVars>
      </dgm:prSet>
      <dgm:spPr/>
    </dgm:pt>
    <dgm:pt modelId="{AF936222-1875-421B-A3D8-2B9ABA0E5D2C}" type="pres">
      <dgm:prSet presAssocID="{73E55AA3-4656-4B8D-AFE5-F3FCDE2050FC}" presName="sibTrans" presStyleCnt="0"/>
      <dgm:spPr/>
    </dgm:pt>
    <dgm:pt modelId="{29E8E498-97E9-477F-BC80-E350F49E5752}" type="pres">
      <dgm:prSet presAssocID="{23EAD689-5FF8-46E9-8945-0EA7B70792CA}" presName="node" presStyleLbl="node1" presStyleIdx="15" presStyleCnt="17">
        <dgm:presLayoutVars>
          <dgm:bulletEnabled val="1"/>
        </dgm:presLayoutVars>
      </dgm:prSet>
      <dgm:spPr/>
    </dgm:pt>
    <dgm:pt modelId="{C3C5F007-7077-4ABE-B11D-BAF6B6BB7C4F}" type="pres">
      <dgm:prSet presAssocID="{CC247FA0-051E-49A0-AA57-E59183580AFB}" presName="sibTrans" presStyleCnt="0"/>
      <dgm:spPr/>
    </dgm:pt>
    <dgm:pt modelId="{86D05064-2EEC-43DE-BDD0-C736593DC78A}" type="pres">
      <dgm:prSet presAssocID="{315CFE7D-D77E-4989-9972-A50838679AB2}" presName="node" presStyleLbl="node1" presStyleIdx="16" presStyleCnt="17">
        <dgm:presLayoutVars>
          <dgm:bulletEnabled val="1"/>
        </dgm:presLayoutVars>
      </dgm:prSet>
      <dgm:spPr/>
    </dgm:pt>
  </dgm:ptLst>
  <dgm:cxnLst>
    <dgm:cxn modelId="{0EAA9D00-F751-4D00-B574-4AD7F58AA5E5}" srcId="{17893533-F380-4C49-8D56-5FB9E05528FA}" destId="{EE5AD0AE-E88B-47B1-ADF0-5C9881481C03}" srcOrd="13" destOrd="0" parTransId="{47EBDA01-F1BA-40F3-A307-3228A5A21A0B}" sibTransId="{132726FB-6DC7-441F-8948-1BECA37C04BD}"/>
    <dgm:cxn modelId="{F244BD04-34C5-4A1B-84BA-E311F3464B2A}" srcId="{17893533-F380-4C49-8D56-5FB9E05528FA}" destId="{23EAD689-5FF8-46E9-8945-0EA7B70792CA}" srcOrd="15" destOrd="0" parTransId="{BD8F2A39-2031-4510-BD6A-8550C4557911}" sibTransId="{CC247FA0-051E-49A0-AA57-E59183580AFB}"/>
    <dgm:cxn modelId="{E4A4760C-69B8-4798-8A61-D14B4C6A53AB}" type="presOf" srcId="{ABA8554B-E3CB-43E1-B550-63BBE5812AA4}" destId="{A3701BB4-B108-4E1F-AF0E-F5C57AC2E317}" srcOrd="0" destOrd="0" presId="urn:microsoft.com/office/officeart/2005/8/layout/default"/>
    <dgm:cxn modelId="{4BE27522-DB47-4909-925A-39EA3138BF0D}" type="presOf" srcId="{73F9FC63-3748-4669-9AF7-E34006F6B411}" destId="{C0CA3AD9-2341-4106-88B1-D1E6E7AAF9E7}" srcOrd="0" destOrd="0" presId="urn:microsoft.com/office/officeart/2005/8/layout/default"/>
    <dgm:cxn modelId="{FF185423-E600-4953-8BF5-60B2A8C85E6A}" srcId="{17893533-F380-4C49-8D56-5FB9E05528FA}" destId="{452B2BAA-3769-4472-A418-98B3EA59541F}" srcOrd="10" destOrd="0" parTransId="{C4D8C60A-007A-433C-9B28-687D0EBF7D0A}" sibTransId="{9287C0F5-398E-4CAC-A6B3-E3698D58F78E}"/>
    <dgm:cxn modelId="{67D32727-5E40-4DF3-A3CB-3A1676BD7002}" type="presOf" srcId="{EA578F59-E426-4AC6-8AD7-F1DD7CBA5639}" destId="{3F20412C-57D8-4612-965E-5E2C8B27E1DC}" srcOrd="0" destOrd="0" presId="urn:microsoft.com/office/officeart/2005/8/layout/default"/>
    <dgm:cxn modelId="{A0413A37-C707-43F0-B196-280CB832AE25}" type="presOf" srcId="{FFE55DF5-9AB5-43F0-A702-953A8972EBBE}" destId="{20359CDA-E782-462F-8C75-999C51952D7F}" srcOrd="0" destOrd="0" presId="urn:microsoft.com/office/officeart/2005/8/layout/default"/>
    <dgm:cxn modelId="{DB2DD03E-709C-4A1E-8593-9115645B49D6}" type="presOf" srcId="{1B9A8C08-F40E-43CE-BC14-927758A5B902}" destId="{95D2ED7C-C04C-4B4F-913E-2B1F396423C1}" srcOrd="0" destOrd="0" presId="urn:microsoft.com/office/officeart/2005/8/layout/default"/>
    <dgm:cxn modelId="{3D01635E-5DE9-4C05-B783-45140144302D}" type="presOf" srcId="{452B2BAA-3769-4472-A418-98B3EA59541F}" destId="{365ADBAD-2EE4-4335-AEF0-5F7DA37AF4B4}" srcOrd="0" destOrd="0" presId="urn:microsoft.com/office/officeart/2005/8/layout/default"/>
    <dgm:cxn modelId="{047B5262-A011-4503-A196-09243DF7B2E7}" srcId="{17893533-F380-4C49-8D56-5FB9E05528FA}" destId="{EA578F59-E426-4AC6-8AD7-F1DD7CBA5639}" srcOrd="5" destOrd="0" parTransId="{9EC91BCB-E391-4920-B0D8-9E007368479B}" sibTransId="{377F3871-CE05-4971-9E2D-D5B6646AF2E4}"/>
    <dgm:cxn modelId="{EEEE9865-382C-4DDE-A2AA-1B5FC498D900}" type="presOf" srcId="{315CFE7D-D77E-4989-9972-A50838679AB2}" destId="{86D05064-2EEC-43DE-BDD0-C736593DC78A}" srcOrd="0" destOrd="0" presId="urn:microsoft.com/office/officeart/2005/8/layout/default"/>
    <dgm:cxn modelId="{91534347-D4CD-43A8-9D2D-42E3346285EF}" srcId="{17893533-F380-4C49-8D56-5FB9E05528FA}" destId="{F44E23E2-B143-4389-96AC-DE02E12BAD54}" srcOrd="9" destOrd="0" parTransId="{03ECF3D6-6E4F-415E-AF7F-15D72B6B4AD7}" sibTransId="{240C79DC-2AA5-4AC9-884D-871617838922}"/>
    <dgm:cxn modelId="{9C5C6767-DCF3-4DFC-82CD-E07BF12A99DA}" srcId="{17893533-F380-4C49-8D56-5FB9E05528FA}" destId="{B980F0F9-0191-4C45-9252-ADCAF698ACB2}" srcOrd="3" destOrd="0" parTransId="{1BE0CCEA-6F25-46A5-B4DA-0427300B39E8}" sibTransId="{E7025B19-897B-41C0-9610-623B1B5F7EEF}"/>
    <dgm:cxn modelId="{5F1B6B48-9C14-4A49-BDFB-7B9BCAC161C7}" type="presOf" srcId="{EE5AD0AE-E88B-47B1-ADF0-5C9881481C03}" destId="{793CB091-D384-4AEB-9C82-0ED24C533C11}" srcOrd="0" destOrd="0" presId="urn:microsoft.com/office/officeart/2005/8/layout/default"/>
    <dgm:cxn modelId="{8A1DDD6C-BACF-4C14-A4E7-51B4517D012C}" type="presOf" srcId="{5B4D0108-DB5C-424E-9495-31C65B257544}" destId="{2C3BFB44-E4A1-4DFD-A874-44268003CDFD}" srcOrd="0" destOrd="0" presId="urn:microsoft.com/office/officeart/2005/8/layout/default"/>
    <dgm:cxn modelId="{55956650-CCF2-4462-95BF-B4989914B217}" srcId="{17893533-F380-4C49-8D56-5FB9E05528FA}" destId="{ABA8554B-E3CB-43E1-B550-63BBE5812AA4}" srcOrd="6" destOrd="0" parTransId="{3B3A6F06-29FF-4DD7-8837-897DD182CAB2}" sibTransId="{6AB1FD34-7B6B-4293-9518-4563A81C0C2D}"/>
    <dgm:cxn modelId="{92AAAE70-511C-4D68-AD11-58764F569895}" type="presOf" srcId="{B980F0F9-0191-4C45-9252-ADCAF698ACB2}" destId="{3172ACEC-66AD-4DF1-B3DE-F6AD107BB8A5}" srcOrd="0" destOrd="0" presId="urn:microsoft.com/office/officeart/2005/8/layout/default"/>
    <dgm:cxn modelId="{C83C0251-A77E-48D0-AE62-28359009DB6E}" srcId="{17893533-F380-4C49-8D56-5FB9E05528FA}" destId="{1B9A8C08-F40E-43CE-BC14-927758A5B902}" srcOrd="8" destOrd="0" parTransId="{340E21BB-B022-4DE4-AF8C-789C4C459949}" sibTransId="{968C7425-5BB6-429C-B553-F7B147FF662C}"/>
    <dgm:cxn modelId="{7B341971-72D7-468E-B692-51DECE6A87EF}" type="presOf" srcId="{23EAD689-5FF8-46E9-8945-0EA7B70792CA}" destId="{29E8E498-97E9-477F-BC80-E350F49E5752}" srcOrd="0" destOrd="0" presId="urn:microsoft.com/office/officeart/2005/8/layout/default"/>
    <dgm:cxn modelId="{F6784D71-2C19-4CC4-AB3D-6AC6049F1174}" srcId="{17893533-F380-4C49-8D56-5FB9E05528FA}" destId="{315CFE7D-D77E-4989-9972-A50838679AB2}" srcOrd="16" destOrd="0" parTransId="{B8796550-F92A-4CE0-A30A-C7FDEDAFD66B}" sibTransId="{B7FB4361-0CE8-4E32-8528-60B0F4C5ADFF}"/>
    <dgm:cxn modelId="{ECA2A178-2605-4970-9A93-4AEF81FA9741}" srcId="{17893533-F380-4C49-8D56-5FB9E05528FA}" destId="{66270316-773B-46A1-9212-83DD7C1E334B}" srcOrd="1" destOrd="0" parTransId="{A519D1DA-FE75-4FB3-ABF4-6751B8D40CC0}" sibTransId="{10FA594E-4A76-46D9-B63C-C7C02CFC0878}"/>
    <dgm:cxn modelId="{D4762E79-385E-4ECE-8BA8-99D8E74D5F52}" type="presOf" srcId="{A79B8527-84E9-43B0-B8D7-353BAB3871CF}" destId="{D307E5B1-9DF1-4C92-B119-E5F317D756BD}" srcOrd="0" destOrd="0" presId="urn:microsoft.com/office/officeart/2005/8/layout/default"/>
    <dgm:cxn modelId="{4C45F359-1FEF-40CA-B185-040CFA742EA2}" type="presOf" srcId="{66270316-773B-46A1-9212-83DD7C1E334B}" destId="{B41C2DDE-C23A-4062-831C-D3DABFAE360A}" srcOrd="0" destOrd="0" presId="urn:microsoft.com/office/officeart/2005/8/layout/default"/>
    <dgm:cxn modelId="{D50FD583-B42C-4F20-ADFA-B74F5D375303}" srcId="{17893533-F380-4C49-8D56-5FB9E05528FA}" destId="{9BC1B32A-5217-492D-A3B8-B3341FBEAF3B}" srcOrd="12" destOrd="0" parTransId="{4F360132-C349-400D-A294-FCE8093878DE}" sibTransId="{9CEE6509-99BD-48F7-AD2D-22AED33AED9F}"/>
    <dgm:cxn modelId="{7C218D90-7131-4B20-8478-B2150F3A774E}" srcId="{17893533-F380-4C49-8D56-5FB9E05528FA}" destId="{73F9FC63-3748-4669-9AF7-E34006F6B411}" srcOrd="2" destOrd="0" parTransId="{AF174607-8D48-4A43-ABBF-91C27A4692BE}" sibTransId="{E3A109D2-1E56-41F4-B47D-6DD683EC5F6A}"/>
    <dgm:cxn modelId="{F88D89B1-E7AD-4192-B9ED-402EFBFE43F5}" srcId="{17893533-F380-4C49-8D56-5FB9E05528FA}" destId="{6FDC8BBD-7358-45D8-887A-2EA410DF9337}" srcOrd="0" destOrd="0" parTransId="{3370DF64-E8CF-4B39-B7A3-77E068712C54}" sibTransId="{6CBF4BBA-C9BC-4638-92DD-AF8F1DDC79E8}"/>
    <dgm:cxn modelId="{77A0D0C2-5B81-4DFD-8021-7131AC81C56B}" type="presOf" srcId="{867E1F75-C0D9-46D9-A470-E9B61C483B10}" destId="{5FA85FB5-F7D3-41C4-8998-171D8D2F6685}" srcOrd="0" destOrd="0" presId="urn:microsoft.com/office/officeart/2005/8/layout/default"/>
    <dgm:cxn modelId="{7AB718C9-B2AC-4B51-8AFA-1680A2AB0BFF}" type="presOf" srcId="{17893533-F380-4C49-8D56-5FB9E05528FA}" destId="{46EAFE63-88FB-4ABD-8420-B7C64E0D1F18}" srcOrd="0" destOrd="0" presId="urn:microsoft.com/office/officeart/2005/8/layout/default"/>
    <dgm:cxn modelId="{75FE81DD-BC15-49A5-9B70-A197D8B1EF2C}" srcId="{17893533-F380-4C49-8D56-5FB9E05528FA}" destId="{5B4D0108-DB5C-424E-9495-31C65B257544}" srcOrd="11" destOrd="0" parTransId="{8B7BAC85-9BC2-4ECF-BC9A-9DDA112500E5}" sibTransId="{35A3E841-F97F-45F9-823F-8D9B284545CC}"/>
    <dgm:cxn modelId="{DEFAF5E2-1C92-4D3C-A814-BE060844929B}" type="presOf" srcId="{6FDC8BBD-7358-45D8-887A-2EA410DF9337}" destId="{05B775CE-F1F4-472B-976A-67CE69DD9159}" srcOrd="0" destOrd="0" presId="urn:microsoft.com/office/officeart/2005/8/layout/default"/>
    <dgm:cxn modelId="{481184EC-91A1-4ADA-BA90-B02E41ECC380}" srcId="{17893533-F380-4C49-8D56-5FB9E05528FA}" destId="{A79B8527-84E9-43B0-B8D7-353BAB3871CF}" srcOrd="14" destOrd="0" parTransId="{4B70EFBA-4B2D-4200-9E10-FA561486B761}" sibTransId="{73E55AA3-4656-4B8D-AFE5-F3FCDE2050FC}"/>
    <dgm:cxn modelId="{7061E8EF-5C8E-41B9-8D38-169EF8DA8EF4}" srcId="{17893533-F380-4C49-8D56-5FB9E05528FA}" destId="{FFE55DF5-9AB5-43F0-A702-953A8972EBBE}" srcOrd="7" destOrd="0" parTransId="{39E60191-E04E-4397-BD6A-9D1B925AC651}" sibTransId="{8ED2FB9F-AEDC-4C3A-A81B-E48A992B87A4}"/>
    <dgm:cxn modelId="{8ECC2CF3-928D-4543-9578-4B64973AAC58}" srcId="{17893533-F380-4C49-8D56-5FB9E05528FA}" destId="{867E1F75-C0D9-46D9-A470-E9B61C483B10}" srcOrd="4" destOrd="0" parTransId="{95D50739-74B0-43EC-82E8-0244B88A7987}" sibTransId="{6D8127A8-4D70-4099-B94C-5360322D5C22}"/>
    <dgm:cxn modelId="{2C8112F5-E4AA-4EB1-B9E2-0706E5262D9A}" type="presOf" srcId="{9BC1B32A-5217-492D-A3B8-B3341FBEAF3B}" destId="{EC8720BE-7C59-4E10-8035-6F05F6A1FA42}" srcOrd="0" destOrd="0" presId="urn:microsoft.com/office/officeart/2005/8/layout/default"/>
    <dgm:cxn modelId="{36F641FC-E8A8-465C-9820-0ECCC7DA0940}" type="presOf" srcId="{F44E23E2-B143-4389-96AC-DE02E12BAD54}" destId="{34E03CBA-5ECE-4822-9B93-8C9A7784FD9F}" srcOrd="0" destOrd="0" presId="urn:microsoft.com/office/officeart/2005/8/layout/default"/>
    <dgm:cxn modelId="{3703E5BB-C112-4AE9-AA77-FFD48B24195F}" type="presParOf" srcId="{46EAFE63-88FB-4ABD-8420-B7C64E0D1F18}" destId="{05B775CE-F1F4-472B-976A-67CE69DD9159}" srcOrd="0" destOrd="0" presId="urn:microsoft.com/office/officeart/2005/8/layout/default"/>
    <dgm:cxn modelId="{BF10F6AF-679D-4904-93CA-40851F624F9D}" type="presParOf" srcId="{46EAFE63-88FB-4ABD-8420-B7C64E0D1F18}" destId="{592D1C72-A598-4936-88E1-2CC5D23F8592}" srcOrd="1" destOrd="0" presId="urn:microsoft.com/office/officeart/2005/8/layout/default"/>
    <dgm:cxn modelId="{337057AB-4E62-497D-BC9B-4DC799BF08FC}" type="presParOf" srcId="{46EAFE63-88FB-4ABD-8420-B7C64E0D1F18}" destId="{B41C2DDE-C23A-4062-831C-D3DABFAE360A}" srcOrd="2" destOrd="0" presId="urn:microsoft.com/office/officeart/2005/8/layout/default"/>
    <dgm:cxn modelId="{D3FA4CC8-F5FA-438C-86E1-2E22CFF518DD}" type="presParOf" srcId="{46EAFE63-88FB-4ABD-8420-B7C64E0D1F18}" destId="{FEC871C3-7AB2-4530-9233-3908967094C7}" srcOrd="3" destOrd="0" presId="urn:microsoft.com/office/officeart/2005/8/layout/default"/>
    <dgm:cxn modelId="{3558E321-832A-4021-BB2B-4A453448F0C1}" type="presParOf" srcId="{46EAFE63-88FB-4ABD-8420-B7C64E0D1F18}" destId="{C0CA3AD9-2341-4106-88B1-D1E6E7AAF9E7}" srcOrd="4" destOrd="0" presId="urn:microsoft.com/office/officeart/2005/8/layout/default"/>
    <dgm:cxn modelId="{3C5412AF-B84A-4964-A975-3956521FCCE1}" type="presParOf" srcId="{46EAFE63-88FB-4ABD-8420-B7C64E0D1F18}" destId="{44625DD2-7D90-42B8-A71A-C98063BB2E3F}" srcOrd="5" destOrd="0" presId="urn:microsoft.com/office/officeart/2005/8/layout/default"/>
    <dgm:cxn modelId="{29B722CA-0025-4A36-830D-DB1D0ACD1903}" type="presParOf" srcId="{46EAFE63-88FB-4ABD-8420-B7C64E0D1F18}" destId="{3172ACEC-66AD-4DF1-B3DE-F6AD107BB8A5}" srcOrd="6" destOrd="0" presId="urn:microsoft.com/office/officeart/2005/8/layout/default"/>
    <dgm:cxn modelId="{7A990EBE-B06E-4874-A9CE-74F82AA9A395}" type="presParOf" srcId="{46EAFE63-88FB-4ABD-8420-B7C64E0D1F18}" destId="{15F9C785-051E-49AE-9EB1-710D1EC31A00}" srcOrd="7" destOrd="0" presId="urn:microsoft.com/office/officeart/2005/8/layout/default"/>
    <dgm:cxn modelId="{3C61B902-54E1-448D-8BA3-0E3F2C2DE3DE}" type="presParOf" srcId="{46EAFE63-88FB-4ABD-8420-B7C64E0D1F18}" destId="{5FA85FB5-F7D3-41C4-8998-171D8D2F6685}" srcOrd="8" destOrd="0" presId="urn:microsoft.com/office/officeart/2005/8/layout/default"/>
    <dgm:cxn modelId="{758A4D55-C0D1-4BDA-8A1D-CE33AD67A329}" type="presParOf" srcId="{46EAFE63-88FB-4ABD-8420-B7C64E0D1F18}" destId="{8D2E04DF-C3E0-498E-BB44-E8B092021C0E}" srcOrd="9" destOrd="0" presId="urn:microsoft.com/office/officeart/2005/8/layout/default"/>
    <dgm:cxn modelId="{572DB5E6-126C-4D8D-B918-4FABBD21DDAD}" type="presParOf" srcId="{46EAFE63-88FB-4ABD-8420-B7C64E0D1F18}" destId="{3F20412C-57D8-4612-965E-5E2C8B27E1DC}" srcOrd="10" destOrd="0" presId="urn:microsoft.com/office/officeart/2005/8/layout/default"/>
    <dgm:cxn modelId="{E5C78D12-B896-4CAB-86AE-EB382EA237A1}" type="presParOf" srcId="{46EAFE63-88FB-4ABD-8420-B7C64E0D1F18}" destId="{B58061B0-D77F-4710-B6CB-DDB6E9D3D131}" srcOrd="11" destOrd="0" presId="urn:microsoft.com/office/officeart/2005/8/layout/default"/>
    <dgm:cxn modelId="{D0A29559-28E5-4B94-A2CE-41B3C368065A}" type="presParOf" srcId="{46EAFE63-88FB-4ABD-8420-B7C64E0D1F18}" destId="{A3701BB4-B108-4E1F-AF0E-F5C57AC2E317}" srcOrd="12" destOrd="0" presId="urn:microsoft.com/office/officeart/2005/8/layout/default"/>
    <dgm:cxn modelId="{C9172ABA-D83B-4A2C-BB6B-3CFEF631743A}" type="presParOf" srcId="{46EAFE63-88FB-4ABD-8420-B7C64E0D1F18}" destId="{DA39DA1C-6185-41EC-A8C7-E659ADEC06CE}" srcOrd="13" destOrd="0" presId="urn:microsoft.com/office/officeart/2005/8/layout/default"/>
    <dgm:cxn modelId="{70DD75C1-A6DF-4520-9B01-6DCCC676E12D}" type="presParOf" srcId="{46EAFE63-88FB-4ABD-8420-B7C64E0D1F18}" destId="{20359CDA-E782-462F-8C75-999C51952D7F}" srcOrd="14" destOrd="0" presId="urn:microsoft.com/office/officeart/2005/8/layout/default"/>
    <dgm:cxn modelId="{18113CA6-A59D-47EF-863D-E5AE17B52FC8}" type="presParOf" srcId="{46EAFE63-88FB-4ABD-8420-B7C64E0D1F18}" destId="{9C3F94DB-BD61-42F3-A358-C7C982825FDE}" srcOrd="15" destOrd="0" presId="urn:microsoft.com/office/officeart/2005/8/layout/default"/>
    <dgm:cxn modelId="{7780A6F2-72D5-4DED-B0C7-E21571CCC242}" type="presParOf" srcId="{46EAFE63-88FB-4ABD-8420-B7C64E0D1F18}" destId="{95D2ED7C-C04C-4B4F-913E-2B1F396423C1}" srcOrd="16" destOrd="0" presId="urn:microsoft.com/office/officeart/2005/8/layout/default"/>
    <dgm:cxn modelId="{D2755B07-C906-4B75-802B-2C37CA5FF2AA}" type="presParOf" srcId="{46EAFE63-88FB-4ABD-8420-B7C64E0D1F18}" destId="{47E6937E-F4F6-4E5B-BD2D-34CB356CB2DF}" srcOrd="17" destOrd="0" presId="urn:microsoft.com/office/officeart/2005/8/layout/default"/>
    <dgm:cxn modelId="{20056FA6-0254-4B31-86ED-7E16F63157BE}" type="presParOf" srcId="{46EAFE63-88FB-4ABD-8420-B7C64E0D1F18}" destId="{34E03CBA-5ECE-4822-9B93-8C9A7784FD9F}" srcOrd="18" destOrd="0" presId="urn:microsoft.com/office/officeart/2005/8/layout/default"/>
    <dgm:cxn modelId="{9810EC43-6AA0-413B-90E6-78E602DF0BD7}" type="presParOf" srcId="{46EAFE63-88FB-4ABD-8420-B7C64E0D1F18}" destId="{3C9FEB97-5A0F-4BEC-9E8F-67D22797E1A3}" srcOrd="19" destOrd="0" presId="urn:microsoft.com/office/officeart/2005/8/layout/default"/>
    <dgm:cxn modelId="{5A40B77B-A338-4FF0-9279-0FF5CB1549AB}" type="presParOf" srcId="{46EAFE63-88FB-4ABD-8420-B7C64E0D1F18}" destId="{365ADBAD-2EE4-4335-AEF0-5F7DA37AF4B4}" srcOrd="20" destOrd="0" presId="urn:microsoft.com/office/officeart/2005/8/layout/default"/>
    <dgm:cxn modelId="{FE4382F0-6DCE-40CF-9322-A1EC1F1D66A2}" type="presParOf" srcId="{46EAFE63-88FB-4ABD-8420-B7C64E0D1F18}" destId="{0A957F72-9E05-42D5-AF55-35E4EDE08DC4}" srcOrd="21" destOrd="0" presId="urn:microsoft.com/office/officeart/2005/8/layout/default"/>
    <dgm:cxn modelId="{B9D56FDB-CDA2-4CB5-ADA7-62E00197C23E}" type="presParOf" srcId="{46EAFE63-88FB-4ABD-8420-B7C64E0D1F18}" destId="{2C3BFB44-E4A1-4DFD-A874-44268003CDFD}" srcOrd="22" destOrd="0" presId="urn:microsoft.com/office/officeart/2005/8/layout/default"/>
    <dgm:cxn modelId="{B657288A-6956-43F4-B98A-CFF6DA121753}" type="presParOf" srcId="{46EAFE63-88FB-4ABD-8420-B7C64E0D1F18}" destId="{A25FF5E2-7A7E-4C80-B8B0-3FF1CE19E9B3}" srcOrd="23" destOrd="0" presId="urn:microsoft.com/office/officeart/2005/8/layout/default"/>
    <dgm:cxn modelId="{45ED870A-631E-4215-9894-E5FF212E7501}" type="presParOf" srcId="{46EAFE63-88FB-4ABD-8420-B7C64E0D1F18}" destId="{EC8720BE-7C59-4E10-8035-6F05F6A1FA42}" srcOrd="24" destOrd="0" presId="urn:microsoft.com/office/officeart/2005/8/layout/default"/>
    <dgm:cxn modelId="{13270972-3C9A-41E3-BB7E-6515A69D262B}" type="presParOf" srcId="{46EAFE63-88FB-4ABD-8420-B7C64E0D1F18}" destId="{E52C96DA-443C-4BD4-9D6A-EAAFD86FFFC9}" srcOrd="25" destOrd="0" presId="urn:microsoft.com/office/officeart/2005/8/layout/default"/>
    <dgm:cxn modelId="{1200A7B2-D4FE-4DD0-BBB4-30C4DF7DF746}" type="presParOf" srcId="{46EAFE63-88FB-4ABD-8420-B7C64E0D1F18}" destId="{793CB091-D384-4AEB-9C82-0ED24C533C11}" srcOrd="26" destOrd="0" presId="urn:microsoft.com/office/officeart/2005/8/layout/default"/>
    <dgm:cxn modelId="{ECFFFCB1-9DDF-4DA1-9AC7-CE9096B339B1}" type="presParOf" srcId="{46EAFE63-88FB-4ABD-8420-B7C64E0D1F18}" destId="{EB100B52-C96B-4705-9865-8F4A2049C784}" srcOrd="27" destOrd="0" presId="urn:microsoft.com/office/officeart/2005/8/layout/default"/>
    <dgm:cxn modelId="{B61F1AF9-0F02-4E9C-AA4C-CE9BE5725EE2}" type="presParOf" srcId="{46EAFE63-88FB-4ABD-8420-B7C64E0D1F18}" destId="{D307E5B1-9DF1-4C92-B119-E5F317D756BD}" srcOrd="28" destOrd="0" presId="urn:microsoft.com/office/officeart/2005/8/layout/default"/>
    <dgm:cxn modelId="{31617FB1-BC3F-42F6-A5AF-4D900EDB4AEA}" type="presParOf" srcId="{46EAFE63-88FB-4ABD-8420-B7C64E0D1F18}" destId="{AF936222-1875-421B-A3D8-2B9ABA0E5D2C}" srcOrd="29" destOrd="0" presId="urn:microsoft.com/office/officeart/2005/8/layout/default"/>
    <dgm:cxn modelId="{D03819ED-7FE3-40B5-93C3-B738DEE1D5D3}" type="presParOf" srcId="{46EAFE63-88FB-4ABD-8420-B7C64E0D1F18}" destId="{29E8E498-97E9-477F-BC80-E350F49E5752}" srcOrd="30" destOrd="0" presId="urn:microsoft.com/office/officeart/2005/8/layout/default"/>
    <dgm:cxn modelId="{C4A56170-98D4-4B8E-BBA4-61115A80D416}" type="presParOf" srcId="{46EAFE63-88FB-4ABD-8420-B7C64E0D1F18}" destId="{C3C5F007-7077-4ABE-B11D-BAF6B6BB7C4F}" srcOrd="31" destOrd="0" presId="urn:microsoft.com/office/officeart/2005/8/layout/default"/>
    <dgm:cxn modelId="{B3863AA1-6F08-4053-BA42-E4C768B7EDE9}" type="presParOf" srcId="{46EAFE63-88FB-4ABD-8420-B7C64E0D1F18}" destId="{86D05064-2EEC-43DE-BDD0-C736593DC78A}" srcOrd="3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40295BD9-2467-4F9B-A59E-517906E4D425}" type="doc">
      <dgm:prSet loTypeId="urn:microsoft.com/office/officeart/2005/8/layout/vList2" loCatId="list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39180D41-25E1-499F-B683-B74627BD0B1D}">
      <dgm:prSet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fr-FR"/>
            <a:t>Standard agnostique</a:t>
          </a:r>
        </a:p>
      </dgm:t>
    </dgm:pt>
    <dgm:pt modelId="{7CC953B7-1FFA-47A8-8A2F-6BFC4400E65A}" type="parTrans" cxnId="{4B525C16-D207-4751-B2F2-B4682911D405}">
      <dgm:prSet/>
      <dgm:spPr/>
      <dgm:t>
        <a:bodyPr/>
        <a:lstStyle/>
        <a:p>
          <a:endParaRPr lang="fr-FR"/>
        </a:p>
      </dgm:t>
    </dgm:pt>
    <dgm:pt modelId="{356B1A88-F714-4D9D-A202-5E6D4D8B5352}" type="sibTrans" cxnId="{4B525C16-D207-4751-B2F2-B4682911D405}">
      <dgm:prSet/>
      <dgm:spPr/>
      <dgm:t>
        <a:bodyPr/>
        <a:lstStyle/>
        <a:p>
          <a:endParaRPr lang="fr-FR"/>
        </a:p>
      </dgm:t>
    </dgm:pt>
    <dgm:pt modelId="{9699CC90-45EE-43B6-8BDA-351D1F004A61}">
      <dgm:prSet/>
      <dgm:spPr/>
      <dgm:t>
        <a:bodyPr/>
        <a:lstStyle/>
        <a:p>
          <a:r>
            <a:rPr lang="fr-FR"/>
            <a:t>Langage</a:t>
          </a:r>
        </a:p>
      </dgm:t>
    </dgm:pt>
    <dgm:pt modelId="{5F477AC3-3894-498E-BC05-249A03ADB7D0}" type="parTrans" cxnId="{16D5C010-7E3A-42C7-A846-FC449AA2F837}">
      <dgm:prSet/>
      <dgm:spPr/>
      <dgm:t>
        <a:bodyPr/>
        <a:lstStyle/>
        <a:p>
          <a:endParaRPr lang="fr-FR"/>
        </a:p>
      </dgm:t>
    </dgm:pt>
    <dgm:pt modelId="{FEC4C33D-D7DF-4FA0-A6B0-C5C93D4EC946}" type="sibTrans" cxnId="{16D5C010-7E3A-42C7-A846-FC449AA2F837}">
      <dgm:prSet/>
      <dgm:spPr/>
      <dgm:t>
        <a:bodyPr/>
        <a:lstStyle/>
        <a:p>
          <a:endParaRPr lang="fr-FR"/>
        </a:p>
      </dgm:t>
    </dgm:pt>
    <dgm:pt modelId="{77D1A800-3C1A-4B73-9132-A62D44078F53}">
      <dgm:prSet/>
      <dgm:spPr/>
      <dgm:t>
        <a:bodyPr/>
        <a:lstStyle/>
        <a:p>
          <a:r>
            <a:rPr lang="fr-FR"/>
            <a:t>Plate-forme</a:t>
          </a:r>
        </a:p>
      </dgm:t>
    </dgm:pt>
    <dgm:pt modelId="{74689784-652B-45B7-92CE-B52623D50BA3}" type="parTrans" cxnId="{F2E199F9-C7FC-4E61-AB2F-3E81DD9FA589}">
      <dgm:prSet/>
      <dgm:spPr/>
      <dgm:t>
        <a:bodyPr/>
        <a:lstStyle/>
        <a:p>
          <a:endParaRPr lang="fr-FR"/>
        </a:p>
      </dgm:t>
    </dgm:pt>
    <dgm:pt modelId="{B330B86C-6D07-44F7-8BE0-9D252719021B}" type="sibTrans" cxnId="{F2E199F9-C7FC-4E61-AB2F-3E81DD9FA589}">
      <dgm:prSet/>
      <dgm:spPr/>
      <dgm:t>
        <a:bodyPr/>
        <a:lstStyle/>
        <a:p>
          <a:endParaRPr lang="fr-FR"/>
        </a:p>
      </dgm:t>
    </dgm:pt>
    <dgm:pt modelId="{BC943961-80C9-42A9-AA9B-5BA56E65EC93}" type="pres">
      <dgm:prSet presAssocID="{40295BD9-2467-4F9B-A59E-517906E4D425}" presName="linear" presStyleCnt="0">
        <dgm:presLayoutVars>
          <dgm:animLvl val="lvl"/>
          <dgm:resizeHandles val="exact"/>
        </dgm:presLayoutVars>
      </dgm:prSet>
      <dgm:spPr/>
    </dgm:pt>
    <dgm:pt modelId="{A2CA8F42-00AC-44FF-8988-497FCB0D9A9E}" type="pres">
      <dgm:prSet presAssocID="{39180D41-25E1-499F-B683-B74627BD0B1D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53C26250-7F63-45FE-AE49-D9FB2DC8BAE1}" type="pres">
      <dgm:prSet presAssocID="{39180D41-25E1-499F-B683-B74627BD0B1D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16D5C010-7E3A-42C7-A846-FC449AA2F837}" srcId="{39180D41-25E1-499F-B683-B74627BD0B1D}" destId="{9699CC90-45EE-43B6-8BDA-351D1F004A61}" srcOrd="0" destOrd="0" parTransId="{5F477AC3-3894-498E-BC05-249A03ADB7D0}" sibTransId="{FEC4C33D-D7DF-4FA0-A6B0-C5C93D4EC946}"/>
    <dgm:cxn modelId="{4B525C16-D207-4751-B2F2-B4682911D405}" srcId="{40295BD9-2467-4F9B-A59E-517906E4D425}" destId="{39180D41-25E1-499F-B683-B74627BD0B1D}" srcOrd="0" destOrd="0" parTransId="{7CC953B7-1FFA-47A8-8A2F-6BFC4400E65A}" sibTransId="{356B1A88-F714-4D9D-A202-5E6D4D8B5352}"/>
    <dgm:cxn modelId="{B632F673-C7BB-41D1-9A02-7C652E8FC196}" type="presOf" srcId="{77D1A800-3C1A-4B73-9132-A62D44078F53}" destId="{53C26250-7F63-45FE-AE49-D9FB2DC8BAE1}" srcOrd="0" destOrd="1" presId="urn:microsoft.com/office/officeart/2005/8/layout/vList2"/>
    <dgm:cxn modelId="{91CF0859-5B54-4DB5-BCA9-7A2E73F48967}" type="presOf" srcId="{39180D41-25E1-499F-B683-B74627BD0B1D}" destId="{A2CA8F42-00AC-44FF-8988-497FCB0D9A9E}" srcOrd="0" destOrd="0" presId="urn:microsoft.com/office/officeart/2005/8/layout/vList2"/>
    <dgm:cxn modelId="{50FC3685-4151-4C6A-B1D1-82DE900B9A53}" type="presOf" srcId="{9699CC90-45EE-43B6-8BDA-351D1F004A61}" destId="{53C26250-7F63-45FE-AE49-D9FB2DC8BAE1}" srcOrd="0" destOrd="0" presId="urn:microsoft.com/office/officeart/2005/8/layout/vList2"/>
    <dgm:cxn modelId="{0AACE0C3-AA16-4871-A78C-AD2360D0CC77}" type="presOf" srcId="{40295BD9-2467-4F9B-A59E-517906E4D425}" destId="{BC943961-80C9-42A9-AA9B-5BA56E65EC93}" srcOrd="0" destOrd="0" presId="urn:microsoft.com/office/officeart/2005/8/layout/vList2"/>
    <dgm:cxn modelId="{F2E199F9-C7FC-4E61-AB2F-3E81DD9FA589}" srcId="{39180D41-25E1-499F-B683-B74627BD0B1D}" destId="{77D1A800-3C1A-4B73-9132-A62D44078F53}" srcOrd="1" destOrd="0" parTransId="{74689784-652B-45B7-92CE-B52623D50BA3}" sibTransId="{B330B86C-6D07-44F7-8BE0-9D252719021B}"/>
    <dgm:cxn modelId="{F2037DFF-8AAD-4C09-B6AB-69F679160255}" type="presParOf" srcId="{BC943961-80C9-42A9-AA9B-5BA56E65EC93}" destId="{A2CA8F42-00AC-44FF-8988-497FCB0D9A9E}" srcOrd="0" destOrd="0" presId="urn:microsoft.com/office/officeart/2005/8/layout/vList2"/>
    <dgm:cxn modelId="{AC50EC38-74B1-4772-868D-501E28C3FA25}" type="presParOf" srcId="{BC943961-80C9-42A9-AA9B-5BA56E65EC93}" destId="{53C26250-7F63-45FE-AE49-D9FB2DC8BAE1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2F02364-189F-43F0-8321-364CD37E32F7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8D9E687C-893A-4A0F-82FE-3B3B91859AF9}">
      <dgm:prSet/>
      <dgm:spPr/>
      <dgm:t>
        <a:bodyPr/>
        <a:lstStyle/>
        <a:p>
          <a:r>
            <a:rPr lang="en-US">
              <a:solidFill>
                <a:schemeClr val="bg1"/>
              </a:solidFill>
            </a:rPr>
            <a:t>Observabilité</a:t>
          </a:r>
        </a:p>
      </dgm:t>
    </dgm:pt>
    <dgm:pt modelId="{37C611CD-021F-4FE1-A62A-A2EA717BF771}" type="parTrans" cxnId="{3E1C86B4-A965-44E1-82BA-9DD94E551901}">
      <dgm:prSet/>
      <dgm:spPr/>
      <dgm:t>
        <a:bodyPr/>
        <a:lstStyle/>
        <a:p>
          <a:endParaRPr lang="en-US"/>
        </a:p>
      </dgm:t>
    </dgm:pt>
    <dgm:pt modelId="{B4CBA75C-26F4-4E66-BA20-A41AE5B6F2F0}" type="sibTrans" cxnId="{3E1C86B4-A965-44E1-82BA-9DD94E551901}">
      <dgm:prSet/>
      <dgm:spPr/>
      <dgm:t>
        <a:bodyPr/>
        <a:lstStyle/>
        <a:p>
          <a:endParaRPr lang="en-US"/>
        </a:p>
      </dgm:t>
    </dgm:pt>
    <dgm:pt modelId="{714EFD9F-5D76-4B66-84C7-9C6109FACEA6}">
      <dgm:prSet/>
      <dgm:spPr/>
      <dgm:t>
        <a:bodyPr/>
        <a:lstStyle/>
        <a:p>
          <a:r>
            <a:rPr lang="en-US"/>
            <a:t>OpenTelemetry</a:t>
          </a:r>
        </a:p>
      </dgm:t>
    </dgm:pt>
    <dgm:pt modelId="{CD68D6C6-537B-4614-8229-3447AC5EFB17}" type="parTrans" cxnId="{3DC2F8EA-E32B-48A3-97BD-0564BBA8EA3F}">
      <dgm:prSet/>
      <dgm:spPr/>
      <dgm:t>
        <a:bodyPr/>
        <a:lstStyle/>
        <a:p>
          <a:endParaRPr lang="en-US"/>
        </a:p>
      </dgm:t>
    </dgm:pt>
    <dgm:pt modelId="{C67F9189-8E0C-4D59-BA23-9266D8811028}" type="sibTrans" cxnId="{3DC2F8EA-E32B-48A3-97BD-0564BBA8EA3F}">
      <dgm:prSet/>
      <dgm:spPr/>
      <dgm:t>
        <a:bodyPr/>
        <a:lstStyle/>
        <a:p>
          <a:endParaRPr lang="en-US"/>
        </a:p>
      </dgm:t>
    </dgm:pt>
    <dgm:pt modelId="{B5716D04-82EF-4D4D-BFB7-311E95662449}">
      <dgm:prSet/>
      <dgm:spPr/>
      <dgm:t>
        <a:bodyPr/>
        <a:lstStyle/>
        <a:p>
          <a:r>
            <a:rPr lang="en-US" err="1"/>
            <a:t>Observabilité</a:t>
          </a:r>
          <a:r>
            <a:rPr lang="en-US"/>
            <a:t> </a:t>
          </a:r>
          <a:r>
            <a:rPr lang="en-US" err="1"/>
            <a:t>en</a:t>
          </a:r>
          <a:r>
            <a:rPr lang="en-US"/>
            <a:t> .NET</a:t>
          </a:r>
        </a:p>
      </dgm:t>
    </dgm:pt>
    <dgm:pt modelId="{BFC96D08-DB5C-43DF-B0A6-C9EDFD264E40}" type="parTrans" cxnId="{9CB755BE-0FF8-4C22-A400-255F15B47529}">
      <dgm:prSet/>
      <dgm:spPr/>
      <dgm:t>
        <a:bodyPr/>
        <a:lstStyle/>
        <a:p>
          <a:endParaRPr lang="en-US"/>
        </a:p>
      </dgm:t>
    </dgm:pt>
    <dgm:pt modelId="{85FEA6BE-1E42-46A9-A991-CCB9407EA113}" type="sibTrans" cxnId="{9CB755BE-0FF8-4C22-A400-255F15B47529}">
      <dgm:prSet/>
      <dgm:spPr/>
      <dgm:t>
        <a:bodyPr/>
        <a:lstStyle/>
        <a:p>
          <a:endParaRPr lang="en-US"/>
        </a:p>
      </dgm:t>
    </dgm:pt>
    <dgm:pt modelId="{81B47791-30EB-4DD9-AE29-91F6462D5B86}">
      <dgm:prSet/>
      <dgm:spPr/>
      <dgm:t>
        <a:bodyPr/>
        <a:lstStyle/>
        <a:p>
          <a:r>
            <a:rPr lang="en-US"/>
            <a:t>OpenTelemetry + .NET</a:t>
          </a:r>
        </a:p>
      </dgm:t>
    </dgm:pt>
    <dgm:pt modelId="{E965534E-B574-4983-A3CB-2E49471E69A5}" type="parTrans" cxnId="{2348B7D3-20F6-4259-9DC3-70B81BA0449D}">
      <dgm:prSet/>
      <dgm:spPr/>
      <dgm:t>
        <a:bodyPr/>
        <a:lstStyle/>
        <a:p>
          <a:endParaRPr lang="en-US"/>
        </a:p>
      </dgm:t>
    </dgm:pt>
    <dgm:pt modelId="{AB35A8A8-8F69-4F7B-BC25-A794D5B8EEBD}" type="sibTrans" cxnId="{2348B7D3-20F6-4259-9DC3-70B81BA0449D}">
      <dgm:prSet/>
      <dgm:spPr/>
      <dgm:t>
        <a:bodyPr/>
        <a:lstStyle/>
        <a:p>
          <a:endParaRPr lang="en-US"/>
        </a:p>
      </dgm:t>
    </dgm:pt>
    <dgm:pt modelId="{71B0924B-FF3F-4B80-A3ED-61DA43539449}">
      <dgm:prSet/>
      <dgm:spPr/>
      <dgm:t>
        <a:bodyPr/>
        <a:lstStyle/>
        <a:p>
          <a:r>
            <a:rPr lang="en-US"/>
            <a:t>Côté backend</a:t>
          </a:r>
        </a:p>
      </dgm:t>
    </dgm:pt>
    <dgm:pt modelId="{4B8EE31F-8E35-4E7C-B850-080F46713D2A}" type="parTrans" cxnId="{04C69176-BED3-460F-A397-10DAACAB9F54}">
      <dgm:prSet/>
      <dgm:spPr/>
      <dgm:t>
        <a:bodyPr/>
        <a:lstStyle/>
        <a:p>
          <a:endParaRPr lang="en-US"/>
        </a:p>
      </dgm:t>
    </dgm:pt>
    <dgm:pt modelId="{DE380F99-4BCA-4C14-9723-B4EE070A41ED}" type="sibTrans" cxnId="{04C69176-BED3-460F-A397-10DAACAB9F54}">
      <dgm:prSet/>
      <dgm:spPr/>
      <dgm:t>
        <a:bodyPr/>
        <a:lstStyle/>
        <a:p>
          <a:endParaRPr lang="en-US"/>
        </a:p>
      </dgm:t>
    </dgm:pt>
    <dgm:pt modelId="{B576F41F-F768-4035-9CFA-BEFCAD8ACF03}" type="pres">
      <dgm:prSet presAssocID="{A2F02364-189F-43F0-8321-364CD37E32F7}" presName="linear" presStyleCnt="0">
        <dgm:presLayoutVars>
          <dgm:animLvl val="lvl"/>
          <dgm:resizeHandles val="exact"/>
        </dgm:presLayoutVars>
      </dgm:prSet>
      <dgm:spPr/>
    </dgm:pt>
    <dgm:pt modelId="{B844A57B-9CB1-4DE3-BC87-A73E7108B640}" type="pres">
      <dgm:prSet presAssocID="{8D9E687C-893A-4A0F-82FE-3B3B91859AF9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29F4A242-61E4-4BEF-AE54-5A1332DE9CBF}" type="pres">
      <dgm:prSet presAssocID="{B4CBA75C-26F4-4E66-BA20-A41AE5B6F2F0}" presName="spacer" presStyleCnt="0"/>
      <dgm:spPr/>
    </dgm:pt>
    <dgm:pt modelId="{4D3E3AB1-1294-4D1D-B715-B85B92E90D5E}" type="pres">
      <dgm:prSet presAssocID="{714EFD9F-5D76-4B66-84C7-9C6109FACEA6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933C1FC8-7D42-4032-A8CB-043A37867238}" type="pres">
      <dgm:prSet presAssocID="{C67F9189-8E0C-4D59-BA23-9266D8811028}" presName="spacer" presStyleCnt="0"/>
      <dgm:spPr/>
    </dgm:pt>
    <dgm:pt modelId="{F5D1BCBA-CCB6-4291-A0D7-306CF2DCFAA4}" type="pres">
      <dgm:prSet presAssocID="{B5716D04-82EF-4D4D-BFB7-311E95662449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44FAB686-DC17-4F0C-88E5-EC728C065013}" type="pres">
      <dgm:prSet presAssocID="{85FEA6BE-1E42-46A9-A991-CCB9407EA113}" presName="spacer" presStyleCnt="0"/>
      <dgm:spPr/>
    </dgm:pt>
    <dgm:pt modelId="{053EE044-8073-4692-B1CA-54EEFF959FA1}" type="pres">
      <dgm:prSet presAssocID="{81B47791-30EB-4DD9-AE29-91F6462D5B86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799CE57C-8B1E-494F-94F2-5159EBC5DE6B}" type="pres">
      <dgm:prSet presAssocID="{AB35A8A8-8F69-4F7B-BC25-A794D5B8EEBD}" presName="spacer" presStyleCnt="0"/>
      <dgm:spPr/>
    </dgm:pt>
    <dgm:pt modelId="{96F522BB-65CE-4723-BCD9-43957618AA3C}" type="pres">
      <dgm:prSet presAssocID="{71B0924B-FF3F-4B80-A3ED-61DA43539449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7BEE190A-8599-4E9A-9381-4BDC62B72EED}" type="presOf" srcId="{8D9E687C-893A-4A0F-82FE-3B3B91859AF9}" destId="{B844A57B-9CB1-4DE3-BC87-A73E7108B640}" srcOrd="0" destOrd="0" presId="urn:microsoft.com/office/officeart/2005/8/layout/vList2"/>
    <dgm:cxn modelId="{177BBB69-3797-42F5-9FE1-374A14533D8C}" type="presOf" srcId="{81B47791-30EB-4DD9-AE29-91F6462D5B86}" destId="{053EE044-8073-4692-B1CA-54EEFF959FA1}" srcOrd="0" destOrd="0" presId="urn:microsoft.com/office/officeart/2005/8/layout/vList2"/>
    <dgm:cxn modelId="{E9C60C53-962B-4C07-9648-9C3F71BD871A}" type="presOf" srcId="{B5716D04-82EF-4D4D-BFB7-311E95662449}" destId="{F5D1BCBA-CCB6-4291-A0D7-306CF2DCFAA4}" srcOrd="0" destOrd="0" presId="urn:microsoft.com/office/officeart/2005/8/layout/vList2"/>
    <dgm:cxn modelId="{04C69176-BED3-460F-A397-10DAACAB9F54}" srcId="{A2F02364-189F-43F0-8321-364CD37E32F7}" destId="{71B0924B-FF3F-4B80-A3ED-61DA43539449}" srcOrd="4" destOrd="0" parTransId="{4B8EE31F-8E35-4E7C-B850-080F46713D2A}" sibTransId="{DE380F99-4BCA-4C14-9723-B4EE070A41ED}"/>
    <dgm:cxn modelId="{F7BE6CA7-CF60-4786-93E7-0118C6185CB6}" type="presOf" srcId="{A2F02364-189F-43F0-8321-364CD37E32F7}" destId="{B576F41F-F768-4035-9CFA-BEFCAD8ACF03}" srcOrd="0" destOrd="0" presId="urn:microsoft.com/office/officeart/2005/8/layout/vList2"/>
    <dgm:cxn modelId="{B6B86FA8-CA64-4907-BB75-7AB4E5157A7D}" type="presOf" srcId="{71B0924B-FF3F-4B80-A3ED-61DA43539449}" destId="{96F522BB-65CE-4723-BCD9-43957618AA3C}" srcOrd="0" destOrd="0" presId="urn:microsoft.com/office/officeart/2005/8/layout/vList2"/>
    <dgm:cxn modelId="{8E3474B0-701D-4740-AE78-64FE8BDCA11B}" type="presOf" srcId="{714EFD9F-5D76-4B66-84C7-9C6109FACEA6}" destId="{4D3E3AB1-1294-4D1D-B715-B85B92E90D5E}" srcOrd="0" destOrd="0" presId="urn:microsoft.com/office/officeart/2005/8/layout/vList2"/>
    <dgm:cxn modelId="{3E1C86B4-A965-44E1-82BA-9DD94E551901}" srcId="{A2F02364-189F-43F0-8321-364CD37E32F7}" destId="{8D9E687C-893A-4A0F-82FE-3B3B91859AF9}" srcOrd="0" destOrd="0" parTransId="{37C611CD-021F-4FE1-A62A-A2EA717BF771}" sibTransId="{B4CBA75C-26F4-4E66-BA20-A41AE5B6F2F0}"/>
    <dgm:cxn modelId="{9CB755BE-0FF8-4C22-A400-255F15B47529}" srcId="{A2F02364-189F-43F0-8321-364CD37E32F7}" destId="{B5716D04-82EF-4D4D-BFB7-311E95662449}" srcOrd="2" destOrd="0" parTransId="{BFC96D08-DB5C-43DF-B0A6-C9EDFD264E40}" sibTransId="{85FEA6BE-1E42-46A9-A991-CCB9407EA113}"/>
    <dgm:cxn modelId="{2348B7D3-20F6-4259-9DC3-70B81BA0449D}" srcId="{A2F02364-189F-43F0-8321-364CD37E32F7}" destId="{81B47791-30EB-4DD9-AE29-91F6462D5B86}" srcOrd="3" destOrd="0" parTransId="{E965534E-B574-4983-A3CB-2E49471E69A5}" sibTransId="{AB35A8A8-8F69-4F7B-BC25-A794D5B8EEBD}"/>
    <dgm:cxn modelId="{3DC2F8EA-E32B-48A3-97BD-0564BBA8EA3F}" srcId="{A2F02364-189F-43F0-8321-364CD37E32F7}" destId="{714EFD9F-5D76-4B66-84C7-9C6109FACEA6}" srcOrd="1" destOrd="0" parTransId="{CD68D6C6-537B-4614-8229-3447AC5EFB17}" sibTransId="{C67F9189-8E0C-4D59-BA23-9266D8811028}"/>
    <dgm:cxn modelId="{54809394-1597-46E5-84BF-B2D2CB01563D}" type="presParOf" srcId="{B576F41F-F768-4035-9CFA-BEFCAD8ACF03}" destId="{B844A57B-9CB1-4DE3-BC87-A73E7108B640}" srcOrd="0" destOrd="0" presId="urn:microsoft.com/office/officeart/2005/8/layout/vList2"/>
    <dgm:cxn modelId="{9F3A2272-6B67-46AB-A70A-32944F374529}" type="presParOf" srcId="{B576F41F-F768-4035-9CFA-BEFCAD8ACF03}" destId="{29F4A242-61E4-4BEF-AE54-5A1332DE9CBF}" srcOrd="1" destOrd="0" presId="urn:microsoft.com/office/officeart/2005/8/layout/vList2"/>
    <dgm:cxn modelId="{61D8A62D-7425-4A67-A804-F073044C88BF}" type="presParOf" srcId="{B576F41F-F768-4035-9CFA-BEFCAD8ACF03}" destId="{4D3E3AB1-1294-4D1D-B715-B85B92E90D5E}" srcOrd="2" destOrd="0" presId="urn:microsoft.com/office/officeart/2005/8/layout/vList2"/>
    <dgm:cxn modelId="{71DB8960-6094-497D-8AAE-3D1332BCF48E}" type="presParOf" srcId="{B576F41F-F768-4035-9CFA-BEFCAD8ACF03}" destId="{933C1FC8-7D42-4032-A8CB-043A37867238}" srcOrd="3" destOrd="0" presId="urn:microsoft.com/office/officeart/2005/8/layout/vList2"/>
    <dgm:cxn modelId="{B85C26A5-44AF-4166-91D7-E6CFC0828FDB}" type="presParOf" srcId="{B576F41F-F768-4035-9CFA-BEFCAD8ACF03}" destId="{F5D1BCBA-CCB6-4291-A0D7-306CF2DCFAA4}" srcOrd="4" destOrd="0" presId="urn:microsoft.com/office/officeart/2005/8/layout/vList2"/>
    <dgm:cxn modelId="{C67C7253-29EC-494A-AD77-63F2743A6A00}" type="presParOf" srcId="{B576F41F-F768-4035-9CFA-BEFCAD8ACF03}" destId="{44FAB686-DC17-4F0C-88E5-EC728C065013}" srcOrd="5" destOrd="0" presId="urn:microsoft.com/office/officeart/2005/8/layout/vList2"/>
    <dgm:cxn modelId="{AF99D838-FD04-4F0F-8741-20309EE955A9}" type="presParOf" srcId="{B576F41F-F768-4035-9CFA-BEFCAD8ACF03}" destId="{053EE044-8073-4692-B1CA-54EEFF959FA1}" srcOrd="6" destOrd="0" presId="urn:microsoft.com/office/officeart/2005/8/layout/vList2"/>
    <dgm:cxn modelId="{7A972933-3A17-4A9F-846A-31A0F465009E}" type="presParOf" srcId="{B576F41F-F768-4035-9CFA-BEFCAD8ACF03}" destId="{799CE57C-8B1E-494F-94F2-5159EBC5DE6B}" srcOrd="7" destOrd="0" presId="urn:microsoft.com/office/officeart/2005/8/layout/vList2"/>
    <dgm:cxn modelId="{6B6D05EF-02FB-45B0-BBD1-4C378BD843F0}" type="presParOf" srcId="{B576F41F-F768-4035-9CFA-BEFCAD8ACF03}" destId="{96F522BB-65CE-4723-BCD9-43957618AA3C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7B003FE-DE06-4634-9146-81AB9F6E7882}" type="doc">
      <dgm:prSet loTypeId="urn:microsoft.com/office/officeart/2005/8/layout/hierarchy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3D43A0C7-BC39-4797-8938-DF3E35993838}">
      <dgm:prSet phldrT="[Text]">
        <dgm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fr-FR"/>
            <a:t>Logs</a:t>
          </a:r>
        </a:p>
      </dgm:t>
    </dgm:pt>
    <dgm:pt modelId="{FCF53A17-9EAE-450D-8585-50B9575289E3}" type="parTrans" cxnId="{7EC7BF89-BA37-4368-83DD-FBE20BE25185}">
      <dgm:prSet/>
      <dgm:spPr/>
      <dgm:t>
        <a:bodyPr/>
        <a:lstStyle/>
        <a:p>
          <a:endParaRPr lang="fr-FR"/>
        </a:p>
      </dgm:t>
    </dgm:pt>
    <dgm:pt modelId="{1D8812C3-6278-40E4-89F0-835ABE2EC312}" type="sibTrans" cxnId="{7EC7BF89-BA37-4368-83DD-FBE20BE25185}">
      <dgm:prSet/>
      <dgm:spPr/>
      <dgm:t>
        <a:bodyPr/>
        <a:lstStyle/>
        <a:p>
          <a:endParaRPr lang="fr-FR"/>
        </a:p>
      </dgm:t>
    </dgm:pt>
    <dgm:pt modelId="{7B6884C8-5BCE-4BD5-825C-6DA395BB7171}">
      <dgm:prSet phldrT="[Text]">
        <dgm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fr-FR"/>
            <a:t>Traces</a:t>
          </a:r>
        </a:p>
      </dgm:t>
    </dgm:pt>
    <dgm:pt modelId="{BC05120F-C1DC-4D8C-8041-83A01F1F8B73}" type="parTrans" cxnId="{BB2896C3-482E-49B9-A378-6109C4B60E5A}">
      <dgm:prSet/>
      <dgm:spPr/>
      <dgm:t>
        <a:bodyPr/>
        <a:lstStyle/>
        <a:p>
          <a:endParaRPr lang="fr-FR"/>
        </a:p>
      </dgm:t>
    </dgm:pt>
    <dgm:pt modelId="{E07FB778-6151-4F27-BEC8-3956169AC99B}" type="sibTrans" cxnId="{BB2896C3-482E-49B9-A378-6109C4B60E5A}">
      <dgm:prSet/>
      <dgm:spPr/>
      <dgm:t>
        <a:bodyPr/>
        <a:lstStyle/>
        <a:p>
          <a:endParaRPr lang="fr-FR"/>
        </a:p>
      </dgm:t>
    </dgm:pt>
    <dgm:pt modelId="{452E416E-02E7-4EE1-8B07-24DBFA3F326F}">
      <dgm:prSet phldrT="[Text]"/>
      <dgm:spPr/>
      <dgm:t>
        <a:bodyPr/>
        <a:lstStyle/>
        <a:p>
          <a:r>
            <a:rPr lang="fr-FR"/>
            <a:t>Métriques</a:t>
          </a:r>
        </a:p>
      </dgm:t>
    </dgm:pt>
    <dgm:pt modelId="{58F2FE45-D498-47D3-9387-9C713A728D36}" type="sibTrans" cxnId="{5D470EED-C3F6-4AC9-906A-2729B2FFAF38}">
      <dgm:prSet/>
      <dgm:spPr/>
      <dgm:t>
        <a:bodyPr/>
        <a:lstStyle/>
        <a:p>
          <a:endParaRPr lang="fr-FR"/>
        </a:p>
      </dgm:t>
    </dgm:pt>
    <dgm:pt modelId="{22817616-D676-4A48-8BFD-99D0F0EA84D5}" type="parTrans" cxnId="{5D470EED-C3F6-4AC9-906A-2729B2FFAF38}">
      <dgm:prSet/>
      <dgm:spPr/>
      <dgm:t>
        <a:bodyPr/>
        <a:lstStyle/>
        <a:p>
          <a:endParaRPr lang="fr-FR"/>
        </a:p>
      </dgm:t>
    </dgm:pt>
    <dgm:pt modelId="{460001A6-80F4-4F99-A6AD-63F3B8834A54}" type="pres">
      <dgm:prSet presAssocID="{F7B003FE-DE06-4634-9146-81AB9F6E7882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4A93A507-AA3F-4BF9-B515-D02F9AF78EAC}" type="pres">
      <dgm:prSet presAssocID="{452E416E-02E7-4EE1-8B07-24DBFA3F326F}" presName="vertOne" presStyleCnt="0"/>
      <dgm:spPr/>
    </dgm:pt>
    <dgm:pt modelId="{A3105D65-7DFA-4B8C-A6FB-BD899CD76C7A}" type="pres">
      <dgm:prSet presAssocID="{452E416E-02E7-4EE1-8B07-24DBFA3F326F}" presName="txOne" presStyleLbl="node0" presStyleIdx="0" presStyleCnt="3">
        <dgm:presLayoutVars>
          <dgm:chPref val="3"/>
        </dgm:presLayoutVars>
      </dgm:prSet>
      <dgm:spPr/>
    </dgm:pt>
    <dgm:pt modelId="{78D2D256-A36D-44E0-8ED5-5C5F7DA21445}" type="pres">
      <dgm:prSet presAssocID="{452E416E-02E7-4EE1-8B07-24DBFA3F326F}" presName="horzOne" presStyleCnt="0"/>
      <dgm:spPr/>
    </dgm:pt>
    <dgm:pt modelId="{A6792537-CE09-489A-A0A8-1A8624010688}" type="pres">
      <dgm:prSet presAssocID="{58F2FE45-D498-47D3-9387-9C713A728D36}" presName="sibSpaceOne" presStyleCnt="0"/>
      <dgm:spPr/>
    </dgm:pt>
    <dgm:pt modelId="{022D76E8-583F-4FBC-98D5-68E161E7857E}" type="pres">
      <dgm:prSet presAssocID="{3D43A0C7-BC39-4797-8938-DF3E35993838}" presName="vertOne" presStyleCnt="0"/>
      <dgm:spPr/>
    </dgm:pt>
    <dgm:pt modelId="{8C1EC84B-7F12-4B9C-B60E-A334DFB097DB}" type="pres">
      <dgm:prSet presAssocID="{3D43A0C7-BC39-4797-8938-DF3E35993838}" presName="txOne" presStyleLbl="node0" presStyleIdx="1" presStyleCnt="3">
        <dgm:presLayoutVars>
          <dgm:chPref val="3"/>
        </dgm:presLayoutVars>
      </dgm:prSet>
      <dgm:spPr/>
    </dgm:pt>
    <dgm:pt modelId="{85185BD7-D046-43B2-8819-07A5AF06E239}" type="pres">
      <dgm:prSet presAssocID="{3D43A0C7-BC39-4797-8938-DF3E35993838}" presName="horzOne" presStyleCnt="0"/>
      <dgm:spPr/>
    </dgm:pt>
    <dgm:pt modelId="{1D74B33D-5655-4D84-BD4B-B97AEBB70421}" type="pres">
      <dgm:prSet presAssocID="{1D8812C3-6278-40E4-89F0-835ABE2EC312}" presName="sibSpaceOne" presStyleCnt="0"/>
      <dgm:spPr/>
    </dgm:pt>
    <dgm:pt modelId="{63EA7355-7C20-4555-BDA9-E0B1AFAEF392}" type="pres">
      <dgm:prSet presAssocID="{7B6884C8-5BCE-4BD5-825C-6DA395BB7171}" presName="vertOne" presStyleCnt="0"/>
      <dgm:spPr/>
    </dgm:pt>
    <dgm:pt modelId="{50E9BA1F-6895-461A-B27C-B8E7541951BE}" type="pres">
      <dgm:prSet presAssocID="{7B6884C8-5BCE-4BD5-825C-6DA395BB7171}" presName="txOne" presStyleLbl="node0" presStyleIdx="2" presStyleCnt="3">
        <dgm:presLayoutVars>
          <dgm:chPref val="3"/>
        </dgm:presLayoutVars>
      </dgm:prSet>
      <dgm:spPr/>
    </dgm:pt>
    <dgm:pt modelId="{DB368813-5307-4E20-BA34-43CA8727AA96}" type="pres">
      <dgm:prSet presAssocID="{7B6884C8-5BCE-4BD5-825C-6DA395BB7171}" presName="horzOne" presStyleCnt="0"/>
      <dgm:spPr/>
    </dgm:pt>
  </dgm:ptLst>
  <dgm:cxnLst>
    <dgm:cxn modelId="{1BE42B4C-8260-4B6F-84B4-19AE2710C84A}" type="presOf" srcId="{7B6884C8-5BCE-4BD5-825C-6DA395BB7171}" destId="{50E9BA1F-6895-461A-B27C-B8E7541951BE}" srcOrd="0" destOrd="0" presId="urn:microsoft.com/office/officeart/2005/8/layout/hierarchy4"/>
    <dgm:cxn modelId="{7EC7BF89-BA37-4368-83DD-FBE20BE25185}" srcId="{F7B003FE-DE06-4634-9146-81AB9F6E7882}" destId="{3D43A0C7-BC39-4797-8938-DF3E35993838}" srcOrd="1" destOrd="0" parTransId="{FCF53A17-9EAE-450D-8585-50B9575289E3}" sibTransId="{1D8812C3-6278-40E4-89F0-835ABE2EC312}"/>
    <dgm:cxn modelId="{616F86AF-FFB2-4176-9990-27BE638F8055}" type="presOf" srcId="{F7B003FE-DE06-4634-9146-81AB9F6E7882}" destId="{460001A6-80F4-4F99-A6AD-63F3B8834A54}" srcOrd="0" destOrd="0" presId="urn:microsoft.com/office/officeart/2005/8/layout/hierarchy4"/>
    <dgm:cxn modelId="{BB2896C3-482E-49B9-A378-6109C4B60E5A}" srcId="{F7B003FE-DE06-4634-9146-81AB9F6E7882}" destId="{7B6884C8-5BCE-4BD5-825C-6DA395BB7171}" srcOrd="2" destOrd="0" parTransId="{BC05120F-C1DC-4D8C-8041-83A01F1F8B73}" sibTransId="{E07FB778-6151-4F27-BEC8-3956169AC99B}"/>
    <dgm:cxn modelId="{61B9DCC6-FB04-4671-A688-2C0516513EC0}" type="presOf" srcId="{3D43A0C7-BC39-4797-8938-DF3E35993838}" destId="{8C1EC84B-7F12-4B9C-B60E-A334DFB097DB}" srcOrd="0" destOrd="0" presId="urn:microsoft.com/office/officeart/2005/8/layout/hierarchy4"/>
    <dgm:cxn modelId="{5D470EED-C3F6-4AC9-906A-2729B2FFAF38}" srcId="{F7B003FE-DE06-4634-9146-81AB9F6E7882}" destId="{452E416E-02E7-4EE1-8B07-24DBFA3F326F}" srcOrd="0" destOrd="0" parTransId="{22817616-D676-4A48-8BFD-99D0F0EA84D5}" sibTransId="{58F2FE45-D498-47D3-9387-9C713A728D36}"/>
    <dgm:cxn modelId="{27193FF4-B96A-4ACE-9510-070018C15CEA}" type="presOf" srcId="{452E416E-02E7-4EE1-8B07-24DBFA3F326F}" destId="{A3105D65-7DFA-4B8C-A6FB-BD899CD76C7A}" srcOrd="0" destOrd="0" presId="urn:microsoft.com/office/officeart/2005/8/layout/hierarchy4"/>
    <dgm:cxn modelId="{1F4FF30B-22CB-4950-9E93-E117414E6C1E}" type="presParOf" srcId="{460001A6-80F4-4F99-A6AD-63F3B8834A54}" destId="{4A93A507-AA3F-4BF9-B515-D02F9AF78EAC}" srcOrd="0" destOrd="0" presId="urn:microsoft.com/office/officeart/2005/8/layout/hierarchy4"/>
    <dgm:cxn modelId="{A1CFAC51-4F86-46C7-B8B1-2AFA97885284}" type="presParOf" srcId="{4A93A507-AA3F-4BF9-B515-D02F9AF78EAC}" destId="{A3105D65-7DFA-4B8C-A6FB-BD899CD76C7A}" srcOrd="0" destOrd="0" presId="urn:microsoft.com/office/officeart/2005/8/layout/hierarchy4"/>
    <dgm:cxn modelId="{1820F513-B244-4D6F-AD54-4155EDB8ED3F}" type="presParOf" srcId="{4A93A507-AA3F-4BF9-B515-D02F9AF78EAC}" destId="{78D2D256-A36D-44E0-8ED5-5C5F7DA21445}" srcOrd="1" destOrd="0" presId="urn:microsoft.com/office/officeart/2005/8/layout/hierarchy4"/>
    <dgm:cxn modelId="{C1EE74D5-17E4-4A4C-8AD4-CF5409DA5A15}" type="presParOf" srcId="{460001A6-80F4-4F99-A6AD-63F3B8834A54}" destId="{A6792537-CE09-489A-A0A8-1A8624010688}" srcOrd="1" destOrd="0" presId="urn:microsoft.com/office/officeart/2005/8/layout/hierarchy4"/>
    <dgm:cxn modelId="{572123A4-1B0B-4DFD-9F10-95FF33CFA061}" type="presParOf" srcId="{460001A6-80F4-4F99-A6AD-63F3B8834A54}" destId="{022D76E8-583F-4FBC-98D5-68E161E7857E}" srcOrd="2" destOrd="0" presId="urn:microsoft.com/office/officeart/2005/8/layout/hierarchy4"/>
    <dgm:cxn modelId="{75B7B309-0FC7-4645-AD67-0C076E03256E}" type="presParOf" srcId="{022D76E8-583F-4FBC-98D5-68E161E7857E}" destId="{8C1EC84B-7F12-4B9C-B60E-A334DFB097DB}" srcOrd="0" destOrd="0" presId="urn:microsoft.com/office/officeart/2005/8/layout/hierarchy4"/>
    <dgm:cxn modelId="{60CEC59A-DA7E-4AB7-8475-20C2E9304EC5}" type="presParOf" srcId="{022D76E8-583F-4FBC-98D5-68E161E7857E}" destId="{85185BD7-D046-43B2-8819-07A5AF06E239}" srcOrd="1" destOrd="0" presId="urn:microsoft.com/office/officeart/2005/8/layout/hierarchy4"/>
    <dgm:cxn modelId="{162BF716-EF1F-413E-AFCD-C92CCBCEB10C}" type="presParOf" srcId="{460001A6-80F4-4F99-A6AD-63F3B8834A54}" destId="{1D74B33D-5655-4D84-BD4B-B97AEBB70421}" srcOrd="3" destOrd="0" presId="urn:microsoft.com/office/officeart/2005/8/layout/hierarchy4"/>
    <dgm:cxn modelId="{467BD09B-85EA-421A-9F75-E4F309A11777}" type="presParOf" srcId="{460001A6-80F4-4F99-A6AD-63F3B8834A54}" destId="{63EA7355-7C20-4555-BDA9-E0B1AFAEF392}" srcOrd="4" destOrd="0" presId="urn:microsoft.com/office/officeart/2005/8/layout/hierarchy4"/>
    <dgm:cxn modelId="{2BA71224-82D2-4B37-B8BB-5B2C38484C12}" type="presParOf" srcId="{63EA7355-7C20-4555-BDA9-E0B1AFAEF392}" destId="{50E9BA1F-6895-461A-B27C-B8E7541951BE}" srcOrd="0" destOrd="0" presId="urn:microsoft.com/office/officeart/2005/8/layout/hierarchy4"/>
    <dgm:cxn modelId="{E748E0B3-9EF9-432F-A1B8-6818E977307F}" type="presParOf" srcId="{63EA7355-7C20-4555-BDA9-E0B1AFAEF392}" destId="{DB368813-5307-4E20-BA34-43CA8727AA96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F7B003FE-DE06-4634-9146-81AB9F6E7882}" type="doc">
      <dgm:prSet loTypeId="urn:microsoft.com/office/officeart/2005/8/layout/hierarchy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3D43A0C7-BC39-4797-8938-DF3E35993838}">
      <dgm:prSet phldrT="[Text]">
        <dgm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fr-FR">
              <a:solidFill>
                <a:schemeClr val="bg1"/>
              </a:solidFill>
            </a:rPr>
            <a:t>Logs</a:t>
          </a:r>
        </a:p>
      </dgm:t>
    </dgm:pt>
    <dgm:pt modelId="{FCF53A17-9EAE-450D-8585-50B9575289E3}" type="parTrans" cxnId="{7EC7BF89-BA37-4368-83DD-FBE20BE25185}">
      <dgm:prSet/>
      <dgm:spPr/>
      <dgm:t>
        <a:bodyPr/>
        <a:lstStyle/>
        <a:p>
          <a:endParaRPr lang="fr-FR"/>
        </a:p>
      </dgm:t>
    </dgm:pt>
    <dgm:pt modelId="{1D8812C3-6278-40E4-89F0-835ABE2EC312}" type="sibTrans" cxnId="{7EC7BF89-BA37-4368-83DD-FBE20BE25185}">
      <dgm:prSet/>
      <dgm:spPr/>
      <dgm:t>
        <a:bodyPr/>
        <a:lstStyle/>
        <a:p>
          <a:endParaRPr lang="fr-FR"/>
        </a:p>
      </dgm:t>
    </dgm:pt>
    <dgm:pt modelId="{7B6884C8-5BCE-4BD5-825C-6DA395BB7171}">
      <dgm:prSet phldrT="[Text]">
        <dgm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fr-FR">
              <a:solidFill>
                <a:schemeClr val="bg1"/>
              </a:solidFill>
            </a:rPr>
            <a:t>Traces</a:t>
          </a:r>
        </a:p>
      </dgm:t>
    </dgm:pt>
    <dgm:pt modelId="{BC05120F-C1DC-4D8C-8041-83A01F1F8B73}" type="parTrans" cxnId="{BB2896C3-482E-49B9-A378-6109C4B60E5A}">
      <dgm:prSet/>
      <dgm:spPr/>
      <dgm:t>
        <a:bodyPr/>
        <a:lstStyle/>
        <a:p>
          <a:endParaRPr lang="fr-FR"/>
        </a:p>
      </dgm:t>
    </dgm:pt>
    <dgm:pt modelId="{E07FB778-6151-4F27-BEC8-3956169AC99B}" type="sibTrans" cxnId="{BB2896C3-482E-49B9-A378-6109C4B60E5A}">
      <dgm:prSet/>
      <dgm:spPr/>
      <dgm:t>
        <a:bodyPr/>
        <a:lstStyle/>
        <a:p>
          <a:endParaRPr lang="fr-FR"/>
        </a:p>
      </dgm:t>
    </dgm:pt>
    <dgm:pt modelId="{452E416E-02E7-4EE1-8B07-24DBFA3F326F}">
      <dgm:prSet phldrT="[Text]"/>
      <dgm:spPr/>
      <dgm:t>
        <a:bodyPr/>
        <a:lstStyle/>
        <a:p>
          <a:r>
            <a:rPr lang="fr-FR"/>
            <a:t>Métriques</a:t>
          </a:r>
        </a:p>
      </dgm:t>
    </dgm:pt>
    <dgm:pt modelId="{58F2FE45-D498-47D3-9387-9C713A728D36}" type="sibTrans" cxnId="{5D470EED-C3F6-4AC9-906A-2729B2FFAF38}">
      <dgm:prSet/>
      <dgm:spPr/>
      <dgm:t>
        <a:bodyPr/>
        <a:lstStyle/>
        <a:p>
          <a:endParaRPr lang="fr-FR"/>
        </a:p>
      </dgm:t>
    </dgm:pt>
    <dgm:pt modelId="{22817616-D676-4A48-8BFD-99D0F0EA84D5}" type="parTrans" cxnId="{5D470EED-C3F6-4AC9-906A-2729B2FFAF38}">
      <dgm:prSet/>
      <dgm:spPr/>
      <dgm:t>
        <a:bodyPr/>
        <a:lstStyle/>
        <a:p>
          <a:endParaRPr lang="fr-FR"/>
        </a:p>
      </dgm:t>
    </dgm:pt>
    <dgm:pt modelId="{460001A6-80F4-4F99-A6AD-63F3B8834A54}" type="pres">
      <dgm:prSet presAssocID="{F7B003FE-DE06-4634-9146-81AB9F6E7882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4A93A507-AA3F-4BF9-B515-D02F9AF78EAC}" type="pres">
      <dgm:prSet presAssocID="{452E416E-02E7-4EE1-8B07-24DBFA3F326F}" presName="vertOne" presStyleCnt="0"/>
      <dgm:spPr/>
    </dgm:pt>
    <dgm:pt modelId="{A3105D65-7DFA-4B8C-A6FB-BD899CD76C7A}" type="pres">
      <dgm:prSet presAssocID="{452E416E-02E7-4EE1-8B07-24DBFA3F326F}" presName="txOne" presStyleLbl="node0" presStyleIdx="0" presStyleCnt="3">
        <dgm:presLayoutVars>
          <dgm:chPref val="3"/>
        </dgm:presLayoutVars>
      </dgm:prSet>
      <dgm:spPr/>
    </dgm:pt>
    <dgm:pt modelId="{78D2D256-A36D-44E0-8ED5-5C5F7DA21445}" type="pres">
      <dgm:prSet presAssocID="{452E416E-02E7-4EE1-8B07-24DBFA3F326F}" presName="horzOne" presStyleCnt="0"/>
      <dgm:spPr/>
    </dgm:pt>
    <dgm:pt modelId="{A6792537-CE09-489A-A0A8-1A8624010688}" type="pres">
      <dgm:prSet presAssocID="{58F2FE45-D498-47D3-9387-9C713A728D36}" presName="sibSpaceOne" presStyleCnt="0"/>
      <dgm:spPr/>
    </dgm:pt>
    <dgm:pt modelId="{022D76E8-583F-4FBC-98D5-68E161E7857E}" type="pres">
      <dgm:prSet presAssocID="{3D43A0C7-BC39-4797-8938-DF3E35993838}" presName="vertOne" presStyleCnt="0"/>
      <dgm:spPr/>
    </dgm:pt>
    <dgm:pt modelId="{8C1EC84B-7F12-4B9C-B60E-A334DFB097DB}" type="pres">
      <dgm:prSet presAssocID="{3D43A0C7-BC39-4797-8938-DF3E35993838}" presName="txOne" presStyleLbl="node0" presStyleIdx="1" presStyleCnt="3">
        <dgm:presLayoutVars>
          <dgm:chPref val="3"/>
        </dgm:presLayoutVars>
      </dgm:prSet>
      <dgm:spPr/>
    </dgm:pt>
    <dgm:pt modelId="{85185BD7-D046-43B2-8819-07A5AF06E239}" type="pres">
      <dgm:prSet presAssocID="{3D43A0C7-BC39-4797-8938-DF3E35993838}" presName="horzOne" presStyleCnt="0"/>
      <dgm:spPr/>
    </dgm:pt>
    <dgm:pt modelId="{1D74B33D-5655-4D84-BD4B-B97AEBB70421}" type="pres">
      <dgm:prSet presAssocID="{1D8812C3-6278-40E4-89F0-835ABE2EC312}" presName="sibSpaceOne" presStyleCnt="0"/>
      <dgm:spPr/>
    </dgm:pt>
    <dgm:pt modelId="{63EA7355-7C20-4555-BDA9-E0B1AFAEF392}" type="pres">
      <dgm:prSet presAssocID="{7B6884C8-5BCE-4BD5-825C-6DA395BB7171}" presName="vertOne" presStyleCnt="0"/>
      <dgm:spPr/>
    </dgm:pt>
    <dgm:pt modelId="{50E9BA1F-6895-461A-B27C-B8E7541951BE}" type="pres">
      <dgm:prSet presAssocID="{7B6884C8-5BCE-4BD5-825C-6DA395BB7171}" presName="txOne" presStyleLbl="node0" presStyleIdx="2" presStyleCnt="3">
        <dgm:presLayoutVars>
          <dgm:chPref val="3"/>
        </dgm:presLayoutVars>
      </dgm:prSet>
      <dgm:spPr/>
    </dgm:pt>
    <dgm:pt modelId="{DB368813-5307-4E20-BA34-43CA8727AA96}" type="pres">
      <dgm:prSet presAssocID="{7B6884C8-5BCE-4BD5-825C-6DA395BB7171}" presName="horzOne" presStyleCnt="0"/>
      <dgm:spPr/>
    </dgm:pt>
  </dgm:ptLst>
  <dgm:cxnLst>
    <dgm:cxn modelId="{1BE42B4C-8260-4B6F-84B4-19AE2710C84A}" type="presOf" srcId="{7B6884C8-5BCE-4BD5-825C-6DA395BB7171}" destId="{50E9BA1F-6895-461A-B27C-B8E7541951BE}" srcOrd="0" destOrd="0" presId="urn:microsoft.com/office/officeart/2005/8/layout/hierarchy4"/>
    <dgm:cxn modelId="{7EC7BF89-BA37-4368-83DD-FBE20BE25185}" srcId="{F7B003FE-DE06-4634-9146-81AB9F6E7882}" destId="{3D43A0C7-BC39-4797-8938-DF3E35993838}" srcOrd="1" destOrd="0" parTransId="{FCF53A17-9EAE-450D-8585-50B9575289E3}" sibTransId="{1D8812C3-6278-40E4-89F0-835ABE2EC312}"/>
    <dgm:cxn modelId="{616F86AF-FFB2-4176-9990-27BE638F8055}" type="presOf" srcId="{F7B003FE-DE06-4634-9146-81AB9F6E7882}" destId="{460001A6-80F4-4F99-A6AD-63F3B8834A54}" srcOrd="0" destOrd="0" presId="urn:microsoft.com/office/officeart/2005/8/layout/hierarchy4"/>
    <dgm:cxn modelId="{BB2896C3-482E-49B9-A378-6109C4B60E5A}" srcId="{F7B003FE-DE06-4634-9146-81AB9F6E7882}" destId="{7B6884C8-5BCE-4BD5-825C-6DA395BB7171}" srcOrd="2" destOrd="0" parTransId="{BC05120F-C1DC-4D8C-8041-83A01F1F8B73}" sibTransId="{E07FB778-6151-4F27-BEC8-3956169AC99B}"/>
    <dgm:cxn modelId="{61B9DCC6-FB04-4671-A688-2C0516513EC0}" type="presOf" srcId="{3D43A0C7-BC39-4797-8938-DF3E35993838}" destId="{8C1EC84B-7F12-4B9C-B60E-A334DFB097DB}" srcOrd="0" destOrd="0" presId="urn:microsoft.com/office/officeart/2005/8/layout/hierarchy4"/>
    <dgm:cxn modelId="{5D470EED-C3F6-4AC9-906A-2729B2FFAF38}" srcId="{F7B003FE-DE06-4634-9146-81AB9F6E7882}" destId="{452E416E-02E7-4EE1-8B07-24DBFA3F326F}" srcOrd="0" destOrd="0" parTransId="{22817616-D676-4A48-8BFD-99D0F0EA84D5}" sibTransId="{58F2FE45-D498-47D3-9387-9C713A728D36}"/>
    <dgm:cxn modelId="{27193FF4-B96A-4ACE-9510-070018C15CEA}" type="presOf" srcId="{452E416E-02E7-4EE1-8B07-24DBFA3F326F}" destId="{A3105D65-7DFA-4B8C-A6FB-BD899CD76C7A}" srcOrd="0" destOrd="0" presId="urn:microsoft.com/office/officeart/2005/8/layout/hierarchy4"/>
    <dgm:cxn modelId="{1F4FF30B-22CB-4950-9E93-E117414E6C1E}" type="presParOf" srcId="{460001A6-80F4-4F99-A6AD-63F3B8834A54}" destId="{4A93A507-AA3F-4BF9-B515-D02F9AF78EAC}" srcOrd="0" destOrd="0" presId="urn:microsoft.com/office/officeart/2005/8/layout/hierarchy4"/>
    <dgm:cxn modelId="{A1CFAC51-4F86-46C7-B8B1-2AFA97885284}" type="presParOf" srcId="{4A93A507-AA3F-4BF9-B515-D02F9AF78EAC}" destId="{A3105D65-7DFA-4B8C-A6FB-BD899CD76C7A}" srcOrd="0" destOrd="0" presId="urn:microsoft.com/office/officeart/2005/8/layout/hierarchy4"/>
    <dgm:cxn modelId="{1820F513-B244-4D6F-AD54-4155EDB8ED3F}" type="presParOf" srcId="{4A93A507-AA3F-4BF9-B515-D02F9AF78EAC}" destId="{78D2D256-A36D-44E0-8ED5-5C5F7DA21445}" srcOrd="1" destOrd="0" presId="urn:microsoft.com/office/officeart/2005/8/layout/hierarchy4"/>
    <dgm:cxn modelId="{C1EE74D5-17E4-4A4C-8AD4-CF5409DA5A15}" type="presParOf" srcId="{460001A6-80F4-4F99-A6AD-63F3B8834A54}" destId="{A6792537-CE09-489A-A0A8-1A8624010688}" srcOrd="1" destOrd="0" presId="urn:microsoft.com/office/officeart/2005/8/layout/hierarchy4"/>
    <dgm:cxn modelId="{572123A4-1B0B-4DFD-9F10-95FF33CFA061}" type="presParOf" srcId="{460001A6-80F4-4F99-A6AD-63F3B8834A54}" destId="{022D76E8-583F-4FBC-98D5-68E161E7857E}" srcOrd="2" destOrd="0" presId="urn:microsoft.com/office/officeart/2005/8/layout/hierarchy4"/>
    <dgm:cxn modelId="{75B7B309-0FC7-4645-AD67-0C076E03256E}" type="presParOf" srcId="{022D76E8-583F-4FBC-98D5-68E161E7857E}" destId="{8C1EC84B-7F12-4B9C-B60E-A334DFB097DB}" srcOrd="0" destOrd="0" presId="urn:microsoft.com/office/officeart/2005/8/layout/hierarchy4"/>
    <dgm:cxn modelId="{60CEC59A-DA7E-4AB7-8475-20C2E9304EC5}" type="presParOf" srcId="{022D76E8-583F-4FBC-98D5-68E161E7857E}" destId="{85185BD7-D046-43B2-8819-07A5AF06E239}" srcOrd="1" destOrd="0" presId="urn:microsoft.com/office/officeart/2005/8/layout/hierarchy4"/>
    <dgm:cxn modelId="{162BF716-EF1F-413E-AFCD-C92CCBCEB10C}" type="presParOf" srcId="{460001A6-80F4-4F99-A6AD-63F3B8834A54}" destId="{1D74B33D-5655-4D84-BD4B-B97AEBB70421}" srcOrd="3" destOrd="0" presId="urn:microsoft.com/office/officeart/2005/8/layout/hierarchy4"/>
    <dgm:cxn modelId="{467BD09B-85EA-421A-9F75-E4F309A11777}" type="presParOf" srcId="{460001A6-80F4-4F99-A6AD-63F3B8834A54}" destId="{63EA7355-7C20-4555-BDA9-E0B1AFAEF392}" srcOrd="4" destOrd="0" presId="urn:microsoft.com/office/officeart/2005/8/layout/hierarchy4"/>
    <dgm:cxn modelId="{2BA71224-82D2-4B37-B8BB-5B2C38484C12}" type="presParOf" srcId="{63EA7355-7C20-4555-BDA9-E0B1AFAEF392}" destId="{50E9BA1F-6895-461A-B27C-B8E7541951BE}" srcOrd="0" destOrd="0" presId="urn:microsoft.com/office/officeart/2005/8/layout/hierarchy4"/>
    <dgm:cxn modelId="{E748E0B3-9EF9-432F-A1B8-6818E977307F}" type="presParOf" srcId="{63EA7355-7C20-4555-BDA9-E0B1AFAEF392}" destId="{DB368813-5307-4E20-BA34-43CA8727AA96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F7B003FE-DE06-4634-9146-81AB9F6E7882}" type="doc">
      <dgm:prSet loTypeId="urn:microsoft.com/office/officeart/2005/8/layout/hierarchy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3D43A0C7-BC39-4797-8938-DF3E35993838}">
      <dgm:prSet phldrT="[Text]">
        <dgm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fr-FR">
              <a:solidFill>
                <a:schemeClr val="accent4">
                  <a:lumMod val="50000"/>
                </a:schemeClr>
              </a:solidFill>
            </a:rPr>
            <a:t>Logs</a:t>
          </a:r>
        </a:p>
      </dgm:t>
    </dgm:pt>
    <dgm:pt modelId="{FCF53A17-9EAE-450D-8585-50B9575289E3}" type="parTrans" cxnId="{7EC7BF89-BA37-4368-83DD-FBE20BE25185}">
      <dgm:prSet/>
      <dgm:spPr/>
      <dgm:t>
        <a:bodyPr/>
        <a:lstStyle/>
        <a:p>
          <a:endParaRPr lang="fr-FR"/>
        </a:p>
      </dgm:t>
    </dgm:pt>
    <dgm:pt modelId="{1D8812C3-6278-40E4-89F0-835ABE2EC312}" type="sibTrans" cxnId="{7EC7BF89-BA37-4368-83DD-FBE20BE25185}">
      <dgm:prSet/>
      <dgm:spPr/>
      <dgm:t>
        <a:bodyPr/>
        <a:lstStyle/>
        <a:p>
          <a:endParaRPr lang="fr-FR"/>
        </a:p>
      </dgm:t>
    </dgm:pt>
    <dgm:pt modelId="{7B6884C8-5BCE-4BD5-825C-6DA395BB7171}">
      <dgm:prSet phldrT="[Text]">
        <dgm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fr-FR">
              <a:solidFill>
                <a:schemeClr val="bg1"/>
              </a:solidFill>
            </a:rPr>
            <a:t>Traces</a:t>
          </a:r>
        </a:p>
      </dgm:t>
    </dgm:pt>
    <dgm:pt modelId="{BC05120F-C1DC-4D8C-8041-83A01F1F8B73}" type="parTrans" cxnId="{BB2896C3-482E-49B9-A378-6109C4B60E5A}">
      <dgm:prSet/>
      <dgm:spPr/>
      <dgm:t>
        <a:bodyPr/>
        <a:lstStyle/>
        <a:p>
          <a:endParaRPr lang="fr-FR"/>
        </a:p>
      </dgm:t>
    </dgm:pt>
    <dgm:pt modelId="{E07FB778-6151-4F27-BEC8-3956169AC99B}" type="sibTrans" cxnId="{BB2896C3-482E-49B9-A378-6109C4B60E5A}">
      <dgm:prSet/>
      <dgm:spPr/>
      <dgm:t>
        <a:bodyPr/>
        <a:lstStyle/>
        <a:p>
          <a:endParaRPr lang="fr-FR"/>
        </a:p>
      </dgm:t>
    </dgm:pt>
    <dgm:pt modelId="{452E416E-02E7-4EE1-8B07-24DBFA3F326F}">
      <dgm:prSet phldrT="[Text]">
        <dgm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dgm:style>
      </dgm:prSet>
      <dgm:spPr>
        <a:ln w="6350">
          <a:solidFill>
            <a:schemeClr val="tx1">
              <a:lumMod val="40000"/>
              <a:lumOff val="60000"/>
            </a:schemeClr>
          </a:solidFill>
        </a:ln>
      </dgm:spPr>
      <dgm:t>
        <a:bodyPr/>
        <a:lstStyle/>
        <a:p>
          <a:r>
            <a:rPr lang="fr-FR"/>
            <a:t>Métriques</a:t>
          </a:r>
        </a:p>
      </dgm:t>
    </dgm:pt>
    <dgm:pt modelId="{58F2FE45-D498-47D3-9387-9C713A728D36}" type="sibTrans" cxnId="{5D470EED-C3F6-4AC9-906A-2729B2FFAF38}">
      <dgm:prSet/>
      <dgm:spPr/>
      <dgm:t>
        <a:bodyPr/>
        <a:lstStyle/>
        <a:p>
          <a:endParaRPr lang="fr-FR"/>
        </a:p>
      </dgm:t>
    </dgm:pt>
    <dgm:pt modelId="{22817616-D676-4A48-8BFD-99D0F0EA84D5}" type="parTrans" cxnId="{5D470EED-C3F6-4AC9-906A-2729B2FFAF38}">
      <dgm:prSet/>
      <dgm:spPr/>
      <dgm:t>
        <a:bodyPr/>
        <a:lstStyle/>
        <a:p>
          <a:endParaRPr lang="fr-FR"/>
        </a:p>
      </dgm:t>
    </dgm:pt>
    <dgm:pt modelId="{460001A6-80F4-4F99-A6AD-63F3B8834A54}" type="pres">
      <dgm:prSet presAssocID="{F7B003FE-DE06-4634-9146-81AB9F6E7882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4A93A507-AA3F-4BF9-B515-D02F9AF78EAC}" type="pres">
      <dgm:prSet presAssocID="{452E416E-02E7-4EE1-8B07-24DBFA3F326F}" presName="vertOne" presStyleCnt="0"/>
      <dgm:spPr/>
    </dgm:pt>
    <dgm:pt modelId="{A3105D65-7DFA-4B8C-A6FB-BD899CD76C7A}" type="pres">
      <dgm:prSet presAssocID="{452E416E-02E7-4EE1-8B07-24DBFA3F326F}" presName="txOne" presStyleLbl="node0" presStyleIdx="0" presStyleCnt="3">
        <dgm:presLayoutVars>
          <dgm:chPref val="3"/>
        </dgm:presLayoutVars>
      </dgm:prSet>
      <dgm:spPr/>
    </dgm:pt>
    <dgm:pt modelId="{78D2D256-A36D-44E0-8ED5-5C5F7DA21445}" type="pres">
      <dgm:prSet presAssocID="{452E416E-02E7-4EE1-8B07-24DBFA3F326F}" presName="horzOne" presStyleCnt="0"/>
      <dgm:spPr/>
    </dgm:pt>
    <dgm:pt modelId="{A6792537-CE09-489A-A0A8-1A8624010688}" type="pres">
      <dgm:prSet presAssocID="{58F2FE45-D498-47D3-9387-9C713A728D36}" presName="sibSpaceOne" presStyleCnt="0"/>
      <dgm:spPr/>
    </dgm:pt>
    <dgm:pt modelId="{022D76E8-583F-4FBC-98D5-68E161E7857E}" type="pres">
      <dgm:prSet presAssocID="{3D43A0C7-BC39-4797-8938-DF3E35993838}" presName="vertOne" presStyleCnt="0"/>
      <dgm:spPr/>
    </dgm:pt>
    <dgm:pt modelId="{8C1EC84B-7F12-4B9C-B60E-A334DFB097DB}" type="pres">
      <dgm:prSet presAssocID="{3D43A0C7-BC39-4797-8938-DF3E35993838}" presName="txOne" presStyleLbl="node0" presStyleIdx="1" presStyleCnt="3">
        <dgm:presLayoutVars>
          <dgm:chPref val="3"/>
        </dgm:presLayoutVars>
      </dgm:prSet>
      <dgm:spPr/>
    </dgm:pt>
    <dgm:pt modelId="{85185BD7-D046-43B2-8819-07A5AF06E239}" type="pres">
      <dgm:prSet presAssocID="{3D43A0C7-BC39-4797-8938-DF3E35993838}" presName="horzOne" presStyleCnt="0"/>
      <dgm:spPr/>
    </dgm:pt>
    <dgm:pt modelId="{1D74B33D-5655-4D84-BD4B-B97AEBB70421}" type="pres">
      <dgm:prSet presAssocID="{1D8812C3-6278-40E4-89F0-835ABE2EC312}" presName="sibSpaceOne" presStyleCnt="0"/>
      <dgm:spPr/>
    </dgm:pt>
    <dgm:pt modelId="{63EA7355-7C20-4555-BDA9-E0B1AFAEF392}" type="pres">
      <dgm:prSet presAssocID="{7B6884C8-5BCE-4BD5-825C-6DA395BB7171}" presName="vertOne" presStyleCnt="0"/>
      <dgm:spPr/>
    </dgm:pt>
    <dgm:pt modelId="{50E9BA1F-6895-461A-B27C-B8E7541951BE}" type="pres">
      <dgm:prSet presAssocID="{7B6884C8-5BCE-4BD5-825C-6DA395BB7171}" presName="txOne" presStyleLbl="node0" presStyleIdx="2" presStyleCnt="3">
        <dgm:presLayoutVars>
          <dgm:chPref val="3"/>
        </dgm:presLayoutVars>
      </dgm:prSet>
      <dgm:spPr/>
    </dgm:pt>
    <dgm:pt modelId="{DB368813-5307-4E20-BA34-43CA8727AA96}" type="pres">
      <dgm:prSet presAssocID="{7B6884C8-5BCE-4BD5-825C-6DA395BB7171}" presName="horzOne" presStyleCnt="0"/>
      <dgm:spPr/>
    </dgm:pt>
  </dgm:ptLst>
  <dgm:cxnLst>
    <dgm:cxn modelId="{1BE42B4C-8260-4B6F-84B4-19AE2710C84A}" type="presOf" srcId="{7B6884C8-5BCE-4BD5-825C-6DA395BB7171}" destId="{50E9BA1F-6895-461A-B27C-B8E7541951BE}" srcOrd="0" destOrd="0" presId="urn:microsoft.com/office/officeart/2005/8/layout/hierarchy4"/>
    <dgm:cxn modelId="{7EC7BF89-BA37-4368-83DD-FBE20BE25185}" srcId="{F7B003FE-DE06-4634-9146-81AB9F6E7882}" destId="{3D43A0C7-BC39-4797-8938-DF3E35993838}" srcOrd="1" destOrd="0" parTransId="{FCF53A17-9EAE-450D-8585-50B9575289E3}" sibTransId="{1D8812C3-6278-40E4-89F0-835ABE2EC312}"/>
    <dgm:cxn modelId="{616F86AF-FFB2-4176-9990-27BE638F8055}" type="presOf" srcId="{F7B003FE-DE06-4634-9146-81AB9F6E7882}" destId="{460001A6-80F4-4F99-A6AD-63F3B8834A54}" srcOrd="0" destOrd="0" presId="urn:microsoft.com/office/officeart/2005/8/layout/hierarchy4"/>
    <dgm:cxn modelId="{BB2896C3-482E-49B9-A378-6109C4B60E5A}" srcId="{F7B003FE-DE06-4634-9146-81AB9F6E7882}" destId="{7B6884C8-5BCE-4BD5-825C-6DA395BB7171}" srcOrd="2" destOrd="0" parTransId="{BC05120F-C1DC-4D8C-8041-83A01F1F8B73}" sibTransId="{E07FB778-6151-4F27-BEC8-3956169AC99B}"/>
    <dgm:cxn modelId="{61B9DCC6-FB04-4671-A688-2C0516513EC0}" type="presOf" srcId="{3D43A0C7-BC39-4797-8938-DF3E35993838}" destId="{8C1EC84B-7F12-4B9C-B60E-A334DFB097DB}" srcOrd="0" destOrd="0" presId="urn:microsoft.com/office/officeart/2005/8/layout/hierarchy4"/>
    <dgm:cxn modelId="{5D470EED-C3F6-4AC9-906A-2729B2FFAF38}" srcId="{F7B003FE-DE06-4634-9146-81AB9F6E7882}" destId="{452E416E-02E7-4EE1-8B07-24DBFA3F326F}" srcOrd="0" destOrd="0" parTransId="{22817616-D676-4A48-8BFD-99D0F0EA84D5}" sibTransId="{58F2FE45-D498-47D3-9387-9C713A728D36}"/>
    <dgm:cxn modelId="{27193FF4-B96A-4ACE-9510-070018C15CEA}" type="presOf" srcId="{452E416E-02E7-4EE1-8B07-24DBFA3F326F}" destId="{A3105D65-7DFA-4B8C-A6FB-BD899CD76C7A}" srcOrd="0" destOrd="0" presId="urn:microsoft.com/office/officeart/2005/8/layout/hierarchy4"/>
    <dgm:cxn modelId="{1F4FF30B-22CB-4950-9E93-E117414E6C1E}" type="presParOf" srcId="{460001A6-80F4-4F99-A6AD-63F3B8834A54}" destId="{4A93A507-AA3F-4BF9-B515-D02F9AF78EAC}" srcOrd="0" destOrd="0" presId="urn:microsoft.com/office/officeart/2005/8/layout/hierarchy4"/>
    <dgm:cxn modelId="{A1CFAC51-4F86-46C7-B8B1-2AFA97885284}" type="presParOf" srcId="{4A93A507-AA3F-4BF9-B515-D02F9AF78EAC}" destId="{A3105D65-7DFA-4B8C-A6FB-BD899CD76C7A}" srcOrd="0" destOrd="0" presId="urn:microsoft.com/office/officeart/2005/8/layout/hierarchy4"/>
    <dgm:cxn modelId="{1820F513-B244-4D6F-AD54-4155EDB8ED3F}" type="presParOf" srcId="{4A93A507-AA3F-4BF9-B515-D02F9AF78EAC}" destId="{78D2D256-A36D-44E0-8ED5-5C5F7DA21445}" srcOrd="1" destOrd="0" presId="urn:microsoft.com/office/officeart/2005/8/layout/hierarchy4"/>
    <dgm:cxn modelId="{C1EE74D5-17E4-4A4C-8AD4-CF5409DA5A15}" type="presParOf" srcId="{460001A6-80F4-4F99-A6AD-63F3B8834A54}" destId="{A6792537-CE09-489A-A0A8-1A8624010688}" srcOrd="1" destOrd="0" presId="urn:microsoft.com/office/officeart/2005/8/layout/hierarchy4"/>
    <dgm:cxn modelId="{572123A4-1B0B-4DFD-9F10-95FF33CFA061}" type="presParOf" srcId="{460001A6-80F4-4F99-A6AD-63F3B8834A54}" destId="{022D76E8-583F-4FBC-98D5-68E161E7857E}" srcOrd="2" destOrd="0" presId="urn:microsoft.com/office/officeart/2005/8/layout/hierarchy4"/>
    <dgm:cxn modelId="{75B7B309-0FC7-4645-AD67-0C076E03256E}" type="presParOf" srcId="{022D76E8-583F-4FBC-98D5-68E161E7857E}" destId="{8C1EC84B-7F12-4B9C-B60E-A334DFB097DB}" srcOrd="0" destOrd="0" presId="urn:microsoft.com/office/officeart/2005/8/layout/hierarchy4"/>
    <dgm:cxn modelId="{60CEC59A-DA7E-4AB7-8475-20C2E9304EC5}" type="presParOf" srcId="{022D76E8-583F-4FBC-98D5-68E161E7857E}" destId="{85185BD7-D046-43B2-8819-07A5AF06E239}" srcOrd="1" destOrd="0" presId="urn:microsoft.com/office/officeart/2005/8/layout/hierarchy4"/>
    <dgm:cxn modelId="{162BF716-EF1F-413E-AFCD-C92CCBCEB10C}" type="presParOf" srcId="{460001A6-80F4-4F99-A6AD-63F3B8834A54}" destId="{1D74B33D-5655-4D84-BD4B-B97AEBB70421}" srcOrd="3" destOrd="0" presId="urn:microsoft.com/office/officeart/2005/8/layout/hierarchy4"/>
    <dgm:cxn modelId="{467BD09B-85EA-421A-9F75-E4F309A11777}" type="presParOf" srcId="{460001A6-80F4-4F99-A6AD-63F3B8834A54}" destId="{63EA7355-7C20-4555-BDA9-E0B1AFAEF392}" srcOrd="4" destOrd="0" presId="urn:microsoft.com/office/officeart/2005/8/layout/hierarchy4"/>
    <dgm:cxn modelId="{2BA71224-82D2-4B37-B8BB-5B2C38484C12}" type="presParOf" srcId="{63EA7355-7C20-4555-BDA9-E0B1AFAEF392}" destId="{50E9BA1F-6895-461A-B27C-B8E7541951BE}" srcOrd="0" destOrd="0" presId="urn:microsoft.com/office/officeart/2005/8/layout/hierarchy4"/>
    <dgm:cxn modelId="{E748E0B3-9EF9-432F-A1B8-6818E977307F}" type="presParOf" srcId="{63EA7355-7C20-4555-BDA9-E0B1AFAEF392}" destId="{DB368813-5307-4E20-BA34-43CA8727AA96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F7B003FE-DE06-4634-9146-81AB9F6E7882}" type="doc">
      <dgm:prSet loTypeId="urn:microsoft.com/office/officeart/2005/8/layout/hierarchy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3D43A0C7-BC39-4797-8938-DF3E35993838}">
      <dgm:prSet phldrT="[Text]">
        <dgm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fr-FR">
              <a:solidFill>
                <a:schemeClr val="bg1"/>
              </a:solidFill>
            </a:rPr>
            <a:t>Logs</a:t>
          </a:r>
        </a:p>
      </dgm:t>
    </dgm:pt>
    <dgm:pt modelId="{FCF53A17-9EAE-450D-8585-50B9575289E3}" type="parTrans" cxnId="{7EC7BF89-BA37-4368-83DD-FBE20BE25185}">
      <dgm:prSet/>
      <dgm:spPr/>
      <dgm:t>
        <a:bodyPr/>
        <a:lstStyle/>
        <a:p>
          <a:endParaRPr lang="fr-FR"/>
        </a:p>
      </dgm:t>
    </dgm:pt>
    <dgm:pt modelId="{1D8812C3-6278-40E4-89F0-835ABE2EC312}" type="sibTrans" cxnId="{7EC7BF89-BA37-4368-83DD-FBE20BE25185}">
      <dgm:prSet/>
      <dgm:spPr/>
      <dgm:t>
        <a:bodyPr/>
        <a:lstStyle/>
        <a:p>
          <a:endParaRPr lang="fr-FR"/>
        </a:p>
      </dgm:t>
    </dgm:pt>
    <dgm:pt modelId="{7B6884C8-5BCE-4BD5-825C-6DA395BB7171}">
      <dgm:prSet phldrT="[Text]">
        <dgm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fr-FR">
              <a:solidFill>
                <a:schemeClr val="accent5">
                  <a:lumMod val="50000"/>
                </a:schemeClr>
              </a:solidFill>
            </a:rPr>
            <a:t>Traces</a:t>
          </a:r>
        </a:p>
      </dgm:t>
    </dgm:pt>
    <dgm:pt modelId="{BC05120F-C1DC-4D8C-8041-83A01F1F8B73}" type="parTrans" cxnId="{BB2896C3-482E-49B9-A378-6109C4B60E5A}">
      <dgm:prSet/>
      <dgm:spPr/>
      <dgm:t>
        <a:bodyPr/>
        <a:lstStyle/>
        <a:p>
          <a:endParaRPr lang="fr-FR"/>
        </a:p>
      </dgm:t>
    </dgm:pt>
    <dgm:pt modelId="{E07FB778-6151-4F27-BEC8-3956169AC99B}" type="sibTrans" cxnId="{BB2896C3-482E-49B9-A378-6109C4B60E5A}">
      <dgm:prSet/>
      <dgm:spPr/>
      <dgm:t>
        <a:bodyPr/>
        <a:lstStyle/>
        <a:p>
          <a:endParaRPr lang="fr-FR"/>
        </a:p>
      </dgm:t>
    </dgm:pt>
    <dgm:pt modelId="{452E416E-02E7-4EE1-8B07-24DBFA3F326F}">
      <dgm:prSet phldrT="[Text]">
        <dgm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dgm:style>
      </dgm:prSet>
      <dgm:spPr>
        <a:ln w="6350">
          <a:solidFill>
            <a:schemeClr val="tx1">
              <a:lumMod val="40000"/>
              <a:lumOff val="60000"/>
            </a:schemeClr>
          </a:solidFill>
        </a:ln>
      </dgm:spPr>
      <dgm:t>
        <a:bodyPr/>
        <a:lstStyle/>
        <a:p>
          <a:r>
            <a:rPr lang="fr-FR"/>
            <a:t>Métriques</a:t>
          </a:r>
        </a:p>
      </dgm:t>
    </dgm:pt>
    <dgm:pt modelId="{58F2FE45-D498-47D3-9387-9C713A728D36}" type="sibTrans" cxnId="{5D470EED-C3F6-4AC9-906A-2729B2FFAF38}">
      <dgm:prSet/>
      <dgm:spPr/>
      <dgm:t>
        <a:bodyPr/>
        <a:lstStyle/>
        <a:p>
          <a:endParaRPr lang="fr-FR"/>
        </a:p>
      </dgm:t>
    </dgm:pt>
    <dgm:pt modelId="{22817616-D676-4A48-8BFD-99D0F0EA84D5}" type="parTrans" cxnId="{5D470EED-C3F6-4AC9-906A-2729B2FFAF38}">
      <dgm:prSet/>
      <dgm:spPr/>
      <dgm:t>
        <a:bodyPr/>
        <a:lstStyle/>
        <a:p>
          <a:endParaRPr lang="fr-FR"/>
        </a:p>
      </dgm:t>
    </dgm:pt>
    <dgm:pt modelId="{460001A6-80F4-4F99-A6AD-63F3B8834A54}" type="pres">
      <dgm:prSet presAssocID="{F7B003FE-DE06-4634-9146-81AB9F6E7882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4A93A507-AA3F-4BF9-B515-D02F9AF78EAC}" type="pres">
      <dgm:prSet presAssocID="{452E416E-02E7-4EE1-8B07-24DBFA3F326F}" presName="vertOne" presStyleCnt="0"/>
      <dgm:spPr/>
    </dgm:pt>
    <dgm:pt modelId="{A3105D65-7DFA-4B8C-A6FB-BD899CD76C7A}" type="pres">
      <dgm:prSet presAssocID="{452E416E-02E7-4EE1-8B07-24DBFA3F326F}" presName="txOne" presStyleLbl="node0" presStyleIdx="0" presStyleCnt="3">
        <dgm:presLayoutVars>
          <dgm:chPref val="3"/>
        </dgm:presLayoutVars>
      </dgm:prSet>
      <dgm:spPr/>
    </dgm:pt>
    <dgm:pt modelId="{78D2D256-A36D-44E0-8ED5-5C5F7DA21445}" type="pres">
      <dgm:prSet presAssocID="{452E416E-02E7-4EE1-8B07-24DBFA3F326F}" presName="horzOne" presStyleCnt="0"/>
      <dgm:spPr/>
    </dgm:pt>
    <dgm:pt modelId="{A6792537-CE09-489A-A0A8-1A8624010688}" type="pres">
      <dgm:prSet presAssocID="{58F2FE45-D498-47D3-9387-9C713A728D36}" presName="sibSpaceOne" presStyleCnt="0"/>
      <dgm:spPr/>
    </dgm:pt>
    <dgm:pt modelId="{022D76E8-583F-4FBC-98D5-68E161E7857E}" type="pres">
      <dgm:prSet presAssocID="{3D43A0C7-BC39-4797-8938-DF3E35993838}" presName="vertOne" presStyleCnt="0"/>
      <dgm:spPr/>
    </dgm:pt>
    <dgm:pt modelId="{8C1EC84B-7F12-4B9C-B60E-A334DFB097DB}" type="pres">
      <dgm:prSet presAssocID="{3D43A0C7-BC39-4797-8938-DF3E35993838}" presName="txOne" presStyleLbl="node0" presStyleIdx="1" presStyleCnt="3">
        <dgm:presLayoutVars>
          <dgm:chPref val="3"/>
        </dgm:presLayoutVars>
      </dgm:prSet>
      <dgm:spPr/>
    </dgm:pt>
    <dgm:pt modelId="{85185BD7-D046-43B2-8819-07A5AF06E239}" type="pres">
      <dgm:prSet presAssocID="{3D43A0C7-BC39-4797-8938-DF3E35993838}" presName="horzOne" presStyleCnt="0"/>
      <dgm:spPr/>
    </dgm:pt>
    <dgm:pt modelId="{1D74B33D-5655-4D84-BD4B-B97AEBB70421}" type="pres">
      <dgm:prSet presAssocID="{1D8812C3-6278-40E4-89F0-835ABE2EC312}" presName="sibSpaceOne" presStyleCnt="0"/>
      <dgm:spPr/>
    </dgm:pt>
    <dgm:pt modelId="{63EA7355-7C20-4555-BDA9-E0B1AFAEF392}" type="pres">
      <dgm:prSet presAssocID="{7B6884C8-5BCE-4BD5-825C-6DA395BB7171}" presName="vertOne" presStyleCnt="0"/>
      <dgm:spPr/>
    </dgm:pt>
    <dgm:pt modelId="{50E9BA1F-6895-461A-B27C-B8E7541951BE}" type="pres">
      <dgm:prSet presAssocID="{7B6884C8-5BCE-4BD5-825C-6DA395BB7171}" presName="txOne" presStyleLbl="node0" presStyleIdx="2" presStyleCnt="3">
        <dgm:presLayoutVars>
          <dgm:chPref val="3"/>
        </dgm:presLayoutVars>
      </dgm:prSet>
      <dgm:spPr/>
    </dgm:pt>
    <dgm:pt modelId="{DB368813-5307-4E20-BA34-43CA8727AA96}" type="pres">
      <dgm:prSet presAssocID="{7B6884C8-5BCE-4BD5-825C-6DA395BB7171}" presName="horzOne" presStyleCnt="0"/>
      <dgm:spPr/>
    </dgm:pt>
  </dgm:ptLst>
  <dgm:cxnLst>
    <dgm:cxn modelId="{1BE42B4C-8260-4B6F-84B4-19AE2710C84A}" type="presOf" srcId="{7B6884C8-5BCE-4BD5-825C-6DA395BB7171}" destId="{50E9BA1F-6895-461A-B27C-B8E7541951BE}" srcOrd="0" destOrd="0" presId="urn:microsoft.com/office/officeart/2005/8/layout/hierarchy4"/>
    <dgm:cxn modelId="{7EC7BF89-BA37-4368-83DD-FBE20BE25185}" srcId="{F7B003FE-DE06-4634-9146-81AB9F6E7882}" destId="{3D43A0C7-BC39-4797-8938-DF3E35993838}" srcOrd="1" destOrd="0" parTransId="{FCF53A17-9EAE-450D-8585-50B9575289E3}" sibTransId="{1D8812C3-6278-40E4-89F0-835ABE2EC312}"/>
    <dgm:cxn modelId="{616F86AF-FFB2-4176-9990-27BE638F8055}" type="presOf" srcId="{F7B003FE-DE06-4634-9146-81AB9F6E7882}" destId="{460001A6-80F4-4F99-A6AD-63F3B8834A54}" srcOrd="0" destOrd="0" presId="urn:microsoft.com/office/officeart/2005/8/layout/hierarchy4"/>
    <dgm:cxn modelId="{BB2896C3-482E-49B9-A378-6109C4B60E5A}" srcId="{F7B003FE-DE06-4634-9146-81AB9F6E7882}" destId="{7B6884C8-5BCE-4BD5-825C-6DA395BB7171}" srcOrd="2" destOrd="0" parTransId="{BC05120F-C1DC-4D8C-8041-83A01F1F8B73}" sibTransId="{E07FB778-6151-4F27-BEC8-3956169AC99B}"/>
    <dgm:cxn modelId="{61B9DCC6-FB04-4671-A688-2C0516513EC0}" type="presOf" srcId="{3D43A0C7-BC39-4797-8938-DF3E35993838}" destId="{8C1EC84B-7F12-4B9C-B60E-A334DFB097DB}" srcOrd="0" destOrd="0" presId="urn:microsoft.com/office/officeart/2005/8/layout/hierarchy4"/>
    <dgm:cxn modelId="{5D470EED-C3F6-4AC9-906A-2729B2FFAF38}" srcId="{F7B003FE-DE06-4634-9146-81AB9F6E7882}" destId="{452E416E-02E7-4EE1-8B07-24DBFA3F326F}" srcOrd="0" destOrd="0" parTransId="{22817616-D676-4A48-8BFD-99D0F0EA84D5}" sibTransId="{58F2FE45-D498-47D3-9387-9C713A728D36}"/>
    <dgm:cxn modelId="{27193FF4-B96A-4ACE-9510-070018C15CEA}" type="presOf" srcId="{452E416E-02E7-4EE1-8B07-24DBFA3F326F}" destId="{A3105D65-7DFA-4B8C-A6FB-BD899CD76C7A}" srcOrd="0" destOrd="0" presId="urn:microsoft.com/office/officeart/2005/8/layout/hierarchy4"/>
    <dgm:cxn modelId="{1F4FF30B-22CB-4950-9E93-E117414E6C1E}" type="presParOf" srcId="{460001A6-80F4-4F99-A6AD-63F3B8834A54}" destId="{4A93A507-AA3F-4BF9-B515-D02F9AF78EAC}" srcOrd="0" destOrd="0" presId="urn:microsoft.com/office/officeart/2005/8/layout/hierarchy4"/>
    <dgm:cxn modelId="{A1CFAC51-4F86-46C7-B8B1-2AFA97885284}" type="presParOf" srcId="{4A93A507-AA3F-4BF9-B515-D02F9AF78EAC}" destId="{A3105D65-7DFA-4B8C-A6FB-BD899CD76C7A}" srcOrd="0" destOrd="0" presId="urn:microsoft.com/office/officeart/2005/8/layout/hierarchy4"/>
    <dgm:cxn modelId="{1820F513-B244-4D6F-AD54-4155EDB8ED3F}" type="presParOf" srcId="{4A93A507-AA3F-4BF9-B515-D02F9AF78EAC}" destId="{78D2D256-A36D-44E0-8ED5-5C5F7DA21445}" srcOrd="1" destOrd="0" presId="urn:microsoft.com/office/officeart/2005/8/layout/hierarchy4"/>
    <dgm:cxn modelId="{C1EE74D5-17E4-4A4C-8AD4-CF5409DA5A15}" type="presParOf" srcId="{460001A6-80F4-4F99-A6AD-63F3B8834A54}" destId="{A6792537-CE09-489A-A0A8-1A8624010688}" srcOrd="1" destOrd="0" presId="urn:microsoft.com/office/officeart/2005/8/layout/hierarchy4"/>
    <dgm:cxn modelId="{572123A4-1B0B-4DFD-9F10-95FF33CFA061}" type="presParOf" srcId="{460001A6-80F4-4F99-A6AD-63F3B8834A54}" destId="{022D76E8-583F-4FBC-98D5-68E161E7857E}" srcOrd="2" destOrd="0" presId="urn:microsoft.com/office/officeart/2005/8/layout/hierarchy4"/>
    <dgm:cxn modelId="{75B7B309-0FC7-4645-AD67-0C076E03256E}" type="presParOf" srcId="{022D76E8-583F-4FBC-98D5-68E161E7857E}" destId="{8C1EC84B-7F12-4B9C-B60E-A334DFB097DB}" srcOrd="0" destOrd="0" presId="urn:microsoft.com/office/officeart/2005/8/layout/hierarchy4"/>
    <dgm:cxn modelId="{60CEC59A-DA7E-4AB7-8475-20C2E9304EC5}" type="presParOf" srcId="{022D76E8-583F-4FBC-98D5-68E161E7857E}" destId="{85185BD7-D046-43B2-8819-07A5AF06E239}" srcOrd="1" destOrd="0" presId="urn:microsoft.com/office/officeart/2005/8/layout/hierarchy4"/>
    <dgm:cxn modelId="{162BF716-EF1F-413E-AFCD-C92CCBCEB10C}" type="presParOf" srcId="{460001A6-80F4-4F99-A6AD-63F3B8834A54}" destId="{1D74B33D-5655-4D84-BD4B-B97AEBB70421}" srcOrd="3" destOrd="0" presId="urn:microsoft.com/office/officeart/2005/8/layout/hierarchy4"/>
    <dgm:cxn modelId="{467BD09B-85EA-421A-9F75-E4F309A11777}" type="presParOf" srcId="{460001A6-80F4-4F99-A6AD-63F3B8834A54}" destId="{63EA7355-7C20-4555-BDA9-E0B1AFAEF392}" srcOrd="4" destOrd="0" presId="urn:microsoft.com/office/officeart/2005/8/layout/hierarchy4"/>
    <dgm:cxn modelId="{2BA71224-82D2-4B37-B8BB-5B2C38484C12}" type="presParOf" srcId="{63EA7355-7C20-4555-BDA9-E0B1AFAEF392}" destId="{50E9BA1F-6895-461A-B27C-B8E7541951BE}" srcOrd="0" destOrd="0" presId="urn:microsoft.com/office/officeart/2005/8/layout/hierarchy4"/>
    <dgm:cxn modelId="{E748E0B3-9EF9-432F-A1B8-6818E977307F}" type="presParOf" srcId="{63EA7355-7C20-4555-BDA9-E0B1AFAEF392}" destId="{DB368813-5307-4E20-BA34-43CA8727AA96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F7B003FE-DE06-4634-9146-81AB9F6E7882}" type="doc">
      <dgm:prSet loTypeId="urn:microsoft.com/office/officeart/2005/8/layout/hierarchy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452E416E-02E7-4EE1-8B07-24DBFA3F326F}">
      <dgm:prSet phldrT="[Text]"/>
      <dgm:spPr/>
      <dgm:t>
        <a:bodyPr/>
        <a:lstStyle/>
        <a:p>
          <a:r>
            <a:rPr lang="fr-FR"/>
            <a:t>Métriques</a:t>
          </a:r>
        </a:p>
      </dgm:t>
    </dgm:pt>
    <dgm:pt modelId="{22817616-D676-4A48-8BFD-99D0F0EA84D5}" type="parTrans" cxnId="{5D470EED-C3F6-4AC9-906A-2729B2FFAF38}">
      <dgm:prSet/>
      <dgm:spPr/>
      <dgm:t>
        <a:bodyPr/>
        <a:lstStyle/>
        <a:p>
          <a:endParaRPr lang="fr-FR"/>
        </a:p>
      </dgm:t>
    </dgm:pt>
    <dgm:pt modelId="{58F2FE45-D498-47D3-9387-9C713A728D36}" type="sibTrans" cxnId="{5D470EED-C3F6-4AC9-906A-2729B2FFAF38}">
      <dgm:prSet/>
      <dgm:spPr/>
      <dgm:t>
        <a:bodyPr/>
        <a:lstStyle/>
        <a:p>
          <a:endParaRPr lang="fr-FR"/>
        </a:p>
      </dgm:t>
    </dgm:pt>
    <dgm:pt modelId="{3D43A0C7-BC39-4797-8938-DF3E35993838}">
      <dgm:prSet phldrT="[Text]">
        <dgm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fr-FR"/>
            <a:t>Logs</a:t>
          </a:r>
        </a:p>
      </dgm:t>
    </dgm:pt>
    <dgm:pt modelId="{FCF53A17-9EAE-450D-8585-50B9575289E3}" type="parTrans" cxnId="{7EC7BF89-BA37-4368-83DD-FBE20BE25185}">
      <dgm:prSet/>
      <dgm:spPr/>
      <dgm:t>
        <a:bodyPr/>
        <a:lstStyle/>
        <a:p>
          <a:endParaRPr lang="fr-FR"/>
        </a:p>
      </dgm:t>
    </dgm:pt>
    <dgm:pt modelId="{1D8812C3-6278-40E4-89F0-835ABE2EC312}" type="sibTrans" cxnId="{7EC7BF89-BA37-4368-83DD-FBE20BE25185}">
      <dgm:prSet/>
      <dgm:spPr/>
      <dgm:t>
        <a:bodyPr/>
        <a:lstStyle/>
        <a:p>
          <a:endParaRPr lang="fr-FR"/>
        </a:p>
      </dgm:t>
    </dgm:pt>
    <dgm:pt modelId="{7B6884C8-5BCE-4BD5-825C-6DA395BB7171}">
      <dgm:prSet phldrT="[Text]">
        <dgm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fr-FR"/>
            <a:t>Traces</a:t>
          </a:r>
        </a:p>
      </dgm:t>
    </dgm:pt>
    <dgm:pt modelId="{BC05120F-C1DC-4D8C-8041-83A01F1F8B73}" type="parTrans" cxnId="{BB2896C3-482E-49B9-A378-6109C4B60E5A}">
      <dgm:prSet/>
      <dgm:spPr/>
      <dgm:t>
        <a:bodyPr/>
        <a:lstStyle/>
        <a:p>
          <a:endParaRPr lang="fr-FR"/>
        </a:p>
      </dgm:t>
    </dgm:pt>
    <dgm:pt modelId="{E07FB778-6151-4F27-BEC8-3956169AC99B}" type="sibTrans" cxnId="{BB2896C3-482E-49B9-A378-6109C4B60E5A}">
      <dgm:prSet/>
      <dgm:spPr/>
      <dgm:t>
        <a:bodyPr/>
        <a:lstStyle/>
        <a:p>
          <a:endParaRPr lang="fr-FR"/>
        </a:p>
      </dgm:t>
    </dgm:pt>
    <dgm:pt modelId="{460001A6-80F4-4F99-A6AD-63F3B8834A54}" type="pres">
      <dgm:prSet presAssocID="{F7B003FE-DE06-4634-9146-81AB9F6E7882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4A93A507-AA3F-4BF9-B515-D02F9AF78EAC}" type="pres">
      <dgm:prSet presAssocID="{452E416E-02E7-4EE1-8B07-24DBFA3F326F}" presName="vertOne" presStyleCnt="0"/>
      <dgm:spPr/>
    </dgm:pt>
    <dgm:pt modelId="{A3105D65-7DFA-4B8C-A6FB-BD899CD76C7A}" type="pres">
      <dgm:prSet presAssocID="{452E416E-02E7-4EE1-8B07-24DBFA3F326F}" presName="txOne" presStyleLbl="node0" presStyleIdx="0" presStyleCnt="3">
        <dgm:presLayoutVars>
          <dgm:chPref val="3"/>
        </dgm:presLayoutVars>
      </dgm:prSet>
      <dgm:spPr/>
    </dgm:pt>
    <dgm:pt modelId="{78D2D256-A36D-44E0-8ED5-5C5F7DA21445}" type="pres">
      <dgm:prSet presAssocID="{452E416E-02E7-4EE1-8B07-24DBFA3F326F}" presName="horzOne" presStyleCnt="0"/>
      <dgm:spPr/>
    </dgm:pt>
    <dgm:pt modelId="{A6792537-CE09-489A-A0A8-1A8624010688}" type="pres">
      <dgm:prSet presAssocID="{58F2FE45-D498-47D3-9387-9C713A728D36}" presName="sibSpaceOne" presStyleCnt="0"/>
      <dgm:spPr/>
    </dgm:pt>
    <dgm:pt modelId="{022D76E8-583F-4FBC-98D5-68E161E7857E}" type="pres">
      <dgm:prSet presAssocID="{3D43A0C7-BC39-4797-8938-DF3E35993838}" presName="vertOne" presStyleCnt="0"/>
      <dgm:spPr/>
    </dgm:pt>
    <dgm:pt modelId="{8C1EC84B-7F12-4B9C-B60E-A334DFB097DB}" type="pres">
      <dgm:prSet presAssocID="{3D43A0C7-BC39-4797-8938-DF3E35993838}" presName="txOne" presStyleLbl="node0" presStyleIdx="1" presStyleCnt="3">
        <dgm:presLayoutVars>
          <dgm:chPref val="3"/>
        </dgm:presLayoutVars>
      </dgm:prSet>
      <dgm:spPr/>
    </dgm:pt>
    <dgm:pt modelId="{85185BD7-D046-43B2-8819-07A5AF06E239}" type="pres">
      <dgm:prSet presAssocID="{3D43A0C7-BC39-4797-8938-DF3E35993838}" presName="horzOne" presStyleCnt="0"/>
      <dgm:spPr/>
    </dgm:pt>
    <dgm:pt modelId="{1D74B33D-5655-4D84-BD4B-B97AEBB70421}" type="pres">
      <dgm:prSet presAssocID="{1D8812C3-6278-40E4-89F0-835ABE2EC312}" presName="sibSpaceOne" presStyleCnt="0"/>
      <dgm:spPr/>
    </dgm:pt>
    <dgm:pt modelId="{63EA7355-7C20-4555-BDA9-E0B1AFAEF392}" type="pres">
      <dgm:prSet presAssocID="{7B6884C8-5BCE-4BD5-825C-6DA395BB7171}" presName="vertOne" presStyleCnt="0"/>
      <dgm:spPr/>
    </dgm:pt>
    <dgm:pt modelId="{50E9BA1F-6895-461A-B27C-B8E7541951BE}" type="pres">
      <dgm:prSet presAssocID="{7B6884C8-5BCE-4BD5-825C-6DA395BB7171}" presName="txOne" presStyleLbl="node0" presStyleIdx="2" presStyleCnt="3">
        <dgm:presLayoutVars>
          <dgm:chPref val="3"/>
        </dgm:presLayoutVars>
      </dgm:prSet>
      <dgm:spPr/>
    </dgm:pt>
    <dgm:pt modelId="{DB368813-5307-4E20-BA34-43CA8727AA96}" type="pres">
      <dgm:prSet presAssocID="{7B6884C8-5BCE-4BD5-825C-6DA395BB7171}" presName="horzOne" presStyleCnt="0"/>
      <dgm:spPr/>
    </dgm:pt>
  </dgm:ptLst>
  <dgm:cxnLst>
    <dgm:cxn modelId="{1BE42B4C-8260-4B6F-84B4-19AE2710C84A}" type="presOf" srcId="{7B6884C8-5BCE-4BD5-825C-6DA395BB7171}" destId="{50E9BA1F-6895-461A-B27C-B8E7541951BE}" srcOrd="0" destOrd="0" presId="urn:microsoft.com/office/officeart/2005/8/layout/hierarchy4"/>
    <dgm:cxn modelId="{7EC7BF89-BA37-4368-83DD-FBE20BE25185}" srcId="{F7B003FE-DE06-4634-9146-81AB9F6E7882}" destId="{3D43A0C7-BC39-4797-8938-DF3E35993838}" srcOrd="1" destOrd="0" parTransId="{FCF53A17-9EAE-450D-8585-50B9575289E3}" sibTransId="{1D8812C3-6278-40E4-89F0-835ABE2EC312}"/>
    <dgm:cxn modelId="{616F86AF-FFB2-4176-9990-27BE638F8055}" type="presOf" srcId="{F7B003FE-DE06-4634-9146-81AB9F6E7882}" destId="{460001A6-80F4-4F99-A6AD-63F3B8834A54}" srcOrd="0" destOrd="0" presId="urn:microsoft.com/office/officeart/2005/8/layout/hierarchy4"/>
    <dgm:cxn modelId="{BB2896C3-482E-49B9-A378-6109C4B60E5A}" srcId="{F7B003FE-DE06-4634-9146-81AB9F6E7882}" destId="{7B6884C8-5BCE-4BD5-825C-6DA395BB7171}" srcOrd="2" destOrd="0" parTransId="{BC05120F-C1DC-4D8C-8041-83A01F1F8B73}" sibTransId="{E07FB778-6151-4F27-BEC8-3956169AC99B}"/>
    <dgm:cxn modelId="{61B9DCC6-FB04-4671-A688-2C0516513EC0}" type="presOf" srcId="{3D43A0C7-BC39-4797-8938-DF3E35993838}" destId="{8C1EC84B-7F12-4B9C-B60E-A334DFB097DB}" srcOrd="0" destOrd="0" presId="urn:microsoft.com/office/officeart/2005/8/layout/hierarchy4"/>
    <dgm:cxn modelId="{5D470EED-C3F6-4AC9-906A-2729B2FFAF38}" srcId="{F7B003FE-DE06-4634-9146-81AB9F6E7882}" destId="{452E416E-02E7-4EE1-8B07-24DBFA3F326F}" srcOrd="0" destOrd="0" parTransId="{22817616-D676-4A48-8BFD-99D0F0EA84D5}" sibTransId="{58F2FE45-D498-47D3-9387-9C713A728D36}"/>
    <dgm:cxn modelId="{27193FF4-B96A-4ACE-9510-070018C15CEA}" type="presOf" srcId="{452E416E-02E7-4EE1-8B07-24DBFA3F326F}" destId="{A3105D65-7DFA-4B8C-A6FB-BD899CD76C7A}" srcOrd="0" destOrd="0" presId="urn:microsoft.com/office/officeart/2005/8/layout/hierarchy4"/>
    <dgm:cxn modelId="{1F4FF30B-22CB-4950-9E93-E117414E6C1E}" type="presParOf" srcId="{460001A6-80F4-4F99-A6AD-63F3B8834A54}" destId="{4A93A507-AA3F-4BF9-B515-D02F9AF78EAC}" srcOrd="0" destOrd="0" presId="urn:microsoft.com/office/officeart/2005/8/layout/hierarchy4"/>
    <dgm:cxn modelId="{A1CFAC51-4F86-46C7-B8B1-2AFA97885284}" type="presParOf" srcId="{4A93A507-AA3F-4BF9-B515-D02F9AF78EAC}" destId="{A3105D65-7DFA-4B8C-A6FB-BD899CD76C7A}" srcOrd="0" destOrd="0" presId="urn:microsoft.com/office/officeart/2005/8/layout/hierarchy4"/>
    <dgm:cxn modelId="{1820F513-B244-4D6F-AD54-4155EDB8ED3F}" type="presParOf" srcId="{4A93A507-AA3F-4BF9-B515-D02F9AF78EAC}" destId="{78D2D256-A36D-44E0-8ED5-5C5F7DA21445}" srcOrd="1" destOrd="0" presId="urn:microsoft.com/office/officeart/2005/8/layout/hierarchy4"/>
    <dgm:cxn modelId="{C1EE74D5-17E4-4A4C-8AD4-CF5409DA5A15}" type="presParOf" srcId="{460001A6-80F4-4F99-A6AD-63F3B8834A54}" destId="{A6792537-CE09-489A-A0A8-1A8624010688}" srcOrd="1" destOrd="0" presId="urn:microsoft.com/office/officeart/2005/8/layout/hierarchy4"/>
    <dgm:cxn modelId="{572123A4-1B0B-4DFD-9F10-95FF33CFA061}" type="presParOf" srcId="{460001A6-80F4-4F99-A6AD-63F3B8834A54}" destId="{022D76E8-583F-4FBC-98D5-68E161E7857E}" srcOrd="2" destOrd="0" presId="urn:microsoft.com/office/officeart/2005/8/layout/hierarchy4"/>
    <dgm:cxn modelId="{75B7B309-0FC7-4645-AD67-0C076E03256E}" type="presParOf" srcId="{022D76E8-583F-4FBC-98D5-68E161E7857E}" destId="{8C1EC84B-7F12-4B9C-B60E-A334DFB097DB}" srcOrd="0" destOrd="0" presId="urn:microsoft.com/office/officeart/2005/8/layout/hierarchy4"/>
    <dgm:cxn modelId="{60CEC59A-DA7E-4AB7-8475-20C2E9304EC5}" type="presParOf" srcId="{022D76E8-583F-4FBC-98D5-68E161E7857E}" destId="{85185BD7-D046-43B2-8819-07A5AF06E239}" srcOrd="1" destOrd="0" presId="urn:microsoft.com/office/officeart/2005/8/layout/hierarchy4"/>
    <dgm:cxn modelId="{162BF716-EF1F-413E-AFCD-C92CCBCEB10C}" type="presParOf" srcId="{460001A6-80F4-4F99-A6AD-63F3B8834A54}" destId="{1D74B33D-5655-4D84-BD4B-B97AEBB70421}" srcOrd="3" destOrd="0" presId="urn:microsoft.com/office/officeart/2005/8/layout/hierarchy4"/>
    <dgm:cxn modelId="{467BD09B-85EA-421A-9F75-E4F309A11777}" type="presParOf" srcId="{460001A6-80F4-4F99-A6AD-63F3B8834A54}" destId="{63EA7355-7C20-4555-BDA9-E0B1AFAEF392}" srcOrd="4" destOrd="0" presId="urn:microsoft.com/office/officeart/2005/8/layout/hierarchy4"/>
    <dgm:cxn modelId="{2BA71224-82D2-4B37-B8BB-5B2C38484C12}" type="presParOf" srcId="{63EA7355-7C20-4555-BDA9-E0B1AFAEF392}" destId="{50E9BA1F-6895-461A-B27C-B8E7541951BE}" srcOrd="0" destOrd="0" presId="urn:microsoft.com/office/officeart/2005/8/layout/hierarchy4"/>
    <dgm:cxn modelId="{E748E0B3-9EF9-432F-A1B8-6818E977307F}" type="presParOf" srcId="{63EA7355-7C20-4555-BDA9-E0B1AFAEF392}" destId="{DB368813-5307-4E20-BA34-43CA8727AA96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042" y="15641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26068" y="2344900"/>
        <a:ext cx="1746986" cy="1464100"/>
      </dsp:txXfrm>
    </dsp:sp>
    <dsp:sp modelId="{01336F47-7A01-854B-B682-4DF1D2D387D7}">
      <dsp:nvSpPr>
        <dsp:cNvPr id="0" name=""/>
        <dsp:cNvSpPr/>
      </dsp:nvSpPr>
      <dsp:spPr>
        <a:xfrm>
          <a:off x="2120776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120776" y="17944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956718" y="15641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3378744" y="2344900"/>
        <a:ext cx="1746986" cy="1464100"/>
      </dsp:txXfrm>
    </dsp:sp>
    <dsp:sp modelId="{C20A7731-0B40-AB48-8A4D-1301AD3C2796}">
      <dsp:nvSpPr>
        <dsp:cNvPr id="0" name=""/>
        <dsp:cNvSpPr/>
      </dsp:nvSpPr>
      <dsp:spPr>
        <a:xfrm>
          <a:off x="5073452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073452" y="17944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909394" y="15641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6331420" y="2344900"/>
        <a:ext cx="1746986" cy="1464100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053D1A-CCC6-4E2F-90B2-8D3617EA57E3}">
      <dsp:nvSpPr>
        <dsp:cNvPr id="0" name=""/>
        <dsp:cNvSpPr/>
      </dsp:nvSpPr>
      <dsp:spPr>
        <a:xfrm>
          <a:off x="51" y="27368"/>
          <a:ext cx="4913783" cy="8928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0472" tIns="125984" rIns="220472" bIns="125984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100" kern="1200"/>
            <a:t>Instrumentation</a:t>
          </a:r>
        </a:p>
      </dsp:txBody>
      <dsp:txXfrm>
        <a:off x="51" y="27368"/>
        <a:ext cx="4913783" cy="892800"/>
      </dsp:txXfrm>
    </dsp:sp>
    <dsp:sp modelId="{48BAB472-844E-46FC-92AA-BD390ABF48B9}">
      <dsp:nvSpPr>
        <dsp:cNvPr id="0" name=""/>
        <dsp:cNvSpPr/>
      </dsp:nvSpPr>
      <dsp:spPr>
        <a:xfrm>
          <a:off x="51" y="920169"/>
          <a:ext cx="4913783" cy="340380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354" tIns="165354" rIns="220472" bIns="248031" numCol="1" spcCol="1270" anchor="t" anchorCtr="0">
          <a:noAutofit/>
        </a:bodyPr>
        <a:lstStyle/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3100" kern="1200"/>
            <a:t>ASP.NET</a:t>
          </a:r>
        </a:p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3100" kern="1200"/>
            <a:t>ASP.NET Core</a:t>
          </a:r>
        </a:p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3100" kern="1200"/>
            <a:t>gRPC client</a:t>
          </a:r>
        </a:p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3100" kern="1200"/>
            <a:t>HTTP client</a:t>
          </a:r>
        </a:p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3100" kern="1200"/>
            <a:t>Redis client</a:t>
          </a:r>
        </a:p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3100" kern="1200"/>
            <a:t>SQL client</a:t>
          </a:r>
        </a:p>
      </dsp:txBody>
      <dsp:txXfrm>
        <a:off x="51" y="920169"/>
        <a:ext cx="4913783" cy="3403800"/>
      </dsp:txXfrm>
    </dsp:sp>
    <dsp:sp modelId="{4DDD8FA3-B092-4AFD-BB73-087B7878DCFA}">
      <dsp:nvSpPr>
        <dsp:cNvPr id="0" name=""/>
        <dsp:cNvSpPr/>
      </dsp:nvSpPr>
      <dsp:spPr>
        <a:xfrm>
          <a:off x="5601764" y="27368"/>
          <a:ext cx="4913783" cy="8928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0472" tIns="125984" rIns="220472" bIns="125984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100" kern="1200"/>
            <a:t>Exporters</a:t>
          </a:r>
        </a:p>
      </dsp:txBody>
      <dsp:txXfrm>
        <a:off x="5601764" y="27368"/>
        <a:ext cx="4913783" cy="892800"/>
      </dsp:txXfrm>
    </dsp:sp>
    <dsp:sp modelId="{F7264367-6212-409B-BD8C-951E7CCB0AFC}">
      <dsp:nvSpPr>
        <dsp:cNvPr id="0" name=""/>
        <dsp:cNvSpPr/>
      </dsp:nvSpPr>
      <dsp:spPr>
        <a:xfrm>
          <a:off x="5601764" y="920169"/>
          <a:ext cx="4913783" cy="340380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354" tIns="165354" rIns="220472" bIns="248031" numCol="1" spcCol="1270" anchor="t" anchorCtr="0">
          <a:noAutofit/>
        </a:bodyPr>
        <a:lstStyle/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3100" kern="1200"/>
            <a:t>Console</a:t>
          </a:r>
        </a:p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3100" kern="1200"/>
            <a:t>In-Memory</a:t>
          </a:r>
        </a:p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3100" kern="1200"/>
            <a:t>Jaeger</a:t>
          </a:r>
        </a:p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3100" kern="1200">
              <a:solidFill>
                <a:schemeClr val="accent5">
                  <a:lumMod val="75000"/>
                </a:schemeClr>
              </a:solidFill>
            </a:rPr>
            <a:t>OTLP</a:t>
          </a:r>
        </a:p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3100" kern="1200" err="1"/>
            <a:t>Prometheus</a:t>
          </a:r>
          <a:endParaRPr lang="fr-FR" sz="3100" kern="1200"/>
        </a:p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3100" kern="1200"/>
            <a:t>Zipkin</a:t>
          </a:r>
        </a:p>
      </dsp:txBody>
      <dsp:txXfrm>
        <a:off x="5601764" y="920169"/>
        <a:ext cx="4913783" cy="3403800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96C55B4-C654-4AD5-AD99-A068EC1B71F2}">
      <dsp:nvSpPr>
        <dsp:cNvPr id="0" name=""/>
        <dsp:cNvSpPr/>
      </dsp:nvSpPr>
      <dsp:spPr>
        <a:xfrm>
          <a:off x="3286" y="27368"/>
          <a:ext cx="3203971" cy="8928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0472" tIns="125984" rIns="220472" bIns="125984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100" kern="1200"/>
            <a:t>trace </a:t>
          </a:r>
          <a:r>
            <a:rPr lang="fr-FR" sz="3100" kern="1200" err="1"/>
            <a:t>exporters</a:t>
          </a:r>
          <a:endParaRPr lang="fr-FR" sz="3100" kern="1200"/>
        </a:p>
      </dsp:txBody>
      <dsp:txXfrm>
        <a:off x="3286" y="27368"/>
        <a:ext cx="3203971" cy="892800"/>
      </dsp:txXfrm>
    </dsp:sp>
    <dsp:sp modelId="{DF24C541-BBC6-469A-A20E-E6EE63D4863A}">
      <dsp:nvSpPr>
        <dsp:cNvPr id="0" name=""/>
        <dsp:cNvSpPr/>
      </dsp:nvSpPr>
      <dsp:spPr>
        <a:xfrm>
          <a:off x="3286" y="920169"/>
          <a:ext cx="3203971" cy="340380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354" tIns="165354" rIns="220472" bIns="248031" numCol="1" spcCol="1270" anchor="t" anchorCtr="0">
          <a:noAutofit/>
        </a:bodyPr>
        <a:lstStyle/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3100" kern="1200"/>
            <a:t>Jaeger</a:t>
          </a:r>
        </a:p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3100" kern="1200"/>
            <a:t>Kafka</a:t>
          </a:r>
        </a:p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fr-FR" sz="3100" kern="1200" err="1">
              <a:solidFill>
                <a:schemeClr val="accent1">
                  <a:lumMod val="60000"/>
                  <a:lumOff val="40000"/>
                </a:schemeClr>
              </a:solidFill>
            </a:rPr>
            <a:t>OpenCensus</a:t>
          </a:r>
          <a:endParaRPr lang="fr-FR" sz="3100" kern="1200">
            <a:solidFill>
              <a:schemeClr val="accent1">
                <a:lumMod val="60000"/>
                <a:lumOff val="40000"/>
              </a:schemeClr>
            </a:solidFill>
          </a:endParaRPr>
        </a:p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3100" kern="1200">
              <a:solidFill>
                <a:schemeClr val="accent1">
                  <a:lumMod val="60000"/>
                  <a:lumOff val="40000"/>
                </a:schemeClr>
              </a:solidFill>
            </a:rPr>
            <a:t>OTLP </a:t>
          </a:r>
          <a:r>
            <a:rPr lang="fr-FR" sz="3100" kern="1200" err="1">
              <a:solidFill>
                <a:schemeClr val="accent1">
                  <a:lumMod val="60000"/>
                  <a:lumOff val="40000"/>
                </a:schemeClr>
              </a:solidFill>
            </a:rPr>
            <a:t>gRPC</a:t>
          </a:r>
          <a:endParaRPr lang="fr-FR" sz="3100" kern="1200">
            <a:solidFill>
              <a:schemeClr val="accent1">
                <a:lumMod val="60000"/>
                <a:lumOff val="40000"/>
              </a:schemeClr>
            </a:solidFill>
          </a:endParaRPr>
        </a:p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3100" kern="1200">
              <a:solidFill>
                <a:schemeClr val="accent1">
                  <a:lumMod val="60000"/>
                  <a:lumOff val="40000"/>
                </a:schemeClr>
              </a:solidFill>
            </a:rPr>
            <a:t>OTLP HTTP</a:t>
          </a:r>
        </a:p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3100" kern="1200" err="1"/>
            <a:t>Zipkin</a:t>
          </a:r>
          <a:endParaRPr lang="fr-FR" sz="3100" kern="1200"/>
        </a:p>
      </dsp:txBody>
      <dsp:txXfrm>
        <a:off x="3286" y="920169"/>
        <a:ext cx="3203971" cy="3403800"/>
      </dsp:txXfrm>
    </dsp:sp>
    <dsp:sp modelId="{4ADEE16A-CD70-40FD-AFD4-BBACFA3FCF3B}">
      <dsp:nvSpPr>
        <dsp:cNvPr id="0" name=""/>
        <dsp:cNvSpPr/>
      </dsp:nvSpPr>
      <dsp:spPr>
        <a:xfrm>
          <a:off x="3655814" y="27368"/>
          <a:ext cx="3203971" cy="8928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0472" tIns="125984" rIns="220472" bIns="125984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100" kern="1200"/>
            <a:t>metric exporters</a:t>
          </a:r>
        </a:p>
      </dsp:txBody>
      <dsp:txXfrm>
        <a:off x="3655814" y="27368"/>
        <a:ext cx="3203971" cy="892800"/>
      </dsp:txXfrm>
    </dsp:sp>
    <dsp:sp modelId="{497E24EB-E68F-4EA8-ACE1-34D4BC7F3A52}">
      <dsp:nvSpPr>
        <dsp:cNvPr id="0" name=""/>
        <dsp:cNvSpPr/>
      </dsp:nvSpPr>
      <dsp:spPr>
        <a:xfrm>
          <a:off x="3655814" y="920169"/>
          <a:ext cx="3203971" cy="340380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354" tIns="165354" rIns="220472" bIns="248031" numCol="1" spcCol="1270" anchor="t" anchorCtr="0">
          <a:noAutofit/>
        </a:bodyPr>
        <a:lstStyle/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100" kern="1200" err="1">
              <a:solidFill>
                <a:schemeClr val="accent1">
                  <a:lumMod val="60000"/>
                  <a:lumOff val="40000"/>
                </a:schemeClr>
              </a:solidFill>
            </a:rPr>
            <a:t>OpenCensus</a:t>
          </a:r>
          <a:endParaRPr lang="fr-FR" sz="3100" kern="1200">
            <a:solidFill>
              <a:schemeClr val="accent1">
                <a:lumMod val="60000"/>
                <a:lumOff val="40000"/>
              </a:schemeClr>
            </a:solidFill>
          </a:endParaRPr>
        </a:p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100" kern="1200">
              <a:solidFill>
                <a:schemeClr val="accent1">
                  <a:lumMod val="60000"/>
                  <a:lumOff val="40000"/>
                </a:schemeClr>
              </a:solidFill>
            </a:rPr>
            <a:t>OTLP </a:t>
          </a:r>
          <a:r>
            <a:rPr lang="en-US" sz="3100" kern="1200" err="1">
              <a:solidFill>
                <a:schemeClr val="accent1">
                  <a:lumMod val="60000"/>
                  <a:lumOff val="40000"/>
                </a:schemeClr>
              </a:solidFill>
            </a:rPr>
            <a:t>gRPC</a:t>
          </a:r>
          <a:endParaRPr lang="fr-FR" sz="3100" kern="1200">
            <a:solidFill>
              <a:schemeClr val="accent1">
                <a:lumMod val="60000"/>
                <a:lumOff val="40000"/>
              </a:schemeClr>
            </a:solidFill>
          </a:endParaRPr>
        </a:p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100" kern="1200">
              <a:solidFill>
                <a:schemeClr val="accent1">
                  <a:lumMod val="60000"/>
                  <a:lumOff val="40000"/>
                </a:schemeClr>
              </a:solidFill>
            </a:rPr>
            <a:t>OTLP HTTP</a:t>
          </a:r>
          <a:endParaRPr lang="fr-FR" sz="3100" kern="1200">
            <a:solidFill>
              <a:schemeClr val="accent1">
                <a:lumMod val="60000"/>
                <a:lumOff val="40000"/>
              </a:schemeClr>
            </a:solidFill>
          </a:endParaRPr>
        </a:p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100" kern="1200"/>
            <a:t>Prometheus</a:t>
          </a:r>
          <a:endParaRPr lang="fr-FR" sz="3100" kern="1200"/>
        </a:p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100" kern="1200"/>
            <a:t>Prometheus Remote Write</a:t>
          </a:r>
          <a:endParaRPr lang="fr-FR" sz="3100" kern="1200"/>
        </a:p>
      </dsp:txBody>
      <dsp:txXfrm>
        <a:off x="3655814" y="920169"/>
        <a:ext cx="3203971" cy="3403800"/>
      </dsp:txXfrm>
    </dsp:sp>
    <dsp:sp modelId="{D10756E6-BC38-42D1-9AED-9A13FE62EEDB}">
      <dsp:nvSpPr>
        <dsp:cNvPr id="0" name=""/>
        <dsp:cNvSpPr/>
      </dsp:nvSpPr>
      <dsp:spPr>
        <a:xfrm>
          <a:off x="7308342" y="27368"/>
          <a:ext cx="3203971" cy="8928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0472" tIns="125984" rIns="220472" bIns="125984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100" kern="1200"/>
            <a:t>log exporters</a:t>
          </a:r>
        </a:p>
      </dsp:txBody>
      <dsp:txXfrm>
        <a:off x="7308342" y="27368"/>
        <a:ext cx="3203971" cy="892800"/>
      </dsp:txXfrm>
    </dsp:sp>
    <dsp:sp modelId="{B2352164-5A4C-44B9-AC43-147EEE413C32}">
      <dsp:nvSpPr>
        <dsp:cNvPr id="0" name=""/>
        <dsp:cNvSpPr/>
      </dsp:nvSpPr>
      <dsp:spPr>
        <a:xfrm>
          <a:off x="7308342" y="920169"/>
          <a:ext cx="3203971" cy="340380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354" tIns="165354" rIns="220472" bIns="248031" numCol="1" spcCol="1270" anchor="t" anchorCtr="0">
          <a:noAutofit/>
        </a:bodyPr>
        <a:lstStyle/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3100" kern="1200"/>
            <a:t>OTLP </a:t>
          </a:r>
          <a:r>
            <a:rPr lang="fr-FR" sz="3100" kern="1200" err="1"/>
            <a:t>gRPC</a:t>
          </a:r>
          <a:endParaRPr lang="fr-FR" sz="3100" kern="1200"/>
        </a:p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3100" kern="1200"/>
            <a:t>OTLP HTTP</a:t>
          </a:r>
        </a:p>
      </dsp:txBody>
      <dsp:txXfrm>
        <a:off x="7308342" y="920169"/>
        <a:ext cx="3203971" cy="3403800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B775CE-F1F4-472B-976A-67CE69DD9159}">
      <dsp:nvSpPr>
        <dsp:cNvPr id="0" name=""/>
        <dsp:cNvSpPr/>
      </dsp:nvSpPr>
      <dsp:spPr>
        <a:xfrm>
          <a:off x="1283" y="558279"/>
          <a:ext cx="1617389" cy="97043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/>
            <a:t>AWS : EMF, Prometheus, X-Ray</a:t>
          </a:r>
        </a:p>
      </dsp:txBody>
      <dsp:txXfrm>
        <a:off x="1283" y="558279"/>
        <a:ext cx="1617389" cy="970433"/>
      </dsp:txXfrm>
    </dsp:sp>
    <dsp:sp modelId="{B41C2DDE-C23A-4062-831C-D3DABFAE360A}">
      <dsp:nvSpPr>
        <dsp:cNvPr id="0" name=""/>
        <dsp:cNvSpPr/>
      </dsp:nvSpPr>
      <dsp:spPr>
        <a:xfrm>
          <a:off x="1780412" y="558279"/>
          <a:ext cx="1617389" cy="97043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/>
            <a:t>Azure  Monitor</a:t>
          </a:r>
        </a:p>
      </dsp:txBody>
      <dsp:txXfrm>
        <a:off x="1780412" y="558279"/>
        <a:ext cx="1617389" cy="970433"/>
      </dsp:txXfrm>
    </dsp:sp>
    <dsp:sp modelId="{C0CA3AD9-2341-4106-88B1-D1E6E7AAF9E7}">
      <dsp:nvSpPr>
        <dsp:cNvPr id="0" name=""/>
        <dsp:cNvSpPr/>
      </dsp:nvSpPr>
      <dsp:spPr>
        <a:xfrm>
          <a:off x="3559540" y="558279"/>
          <a:ext cx="1617389" cy="97043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/>
            <a:t>Carbon</a:t>
          </a:r>
        </a:p>
      </dsp:txBody>
      <dsp:txXfrm>
        <a:off x="3559540" y="558279"/>
        <a:ext cx="1617389" cy="970433"/>
      </dsp:txXfrm>
    </dsp:sp>
    <dsp:sp modelId="{3172ACEC-66AD-4DF1-B3DE-F6AD107BB8A5}">
      <dsp:nvSpPr>
        <dsp:cNvPr id="0" name=""/>
        <dsp:cNvSpPr/>
      </dsp:nvSpPr>
      <dsp:spPr>
        <a:xfrm>
          <a:off x="5338669" y="558279"/>
          <a:ext cx="1617389" cy="97043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/>
            <a:t>Datadog</a:t>
          </a:r>
        </a:p>
      </dsp:txBody>
      <dsp:txXfrm>
        <a:off x="5338669" y="558279"/>
        <a:ext cx="1617389" cy="970433"/>
      </dsp:txXfrm>
    </dsp:sp>
    <dsp:sp modelId="{5FA85FB5-F7D3-41C4-8998-171D8D2F6685}">
      <dsp:nvSpPr>
        <dsp:cNvPr id="0" name=""/>
        <dsp:cNvSpPr/>
      </dsp:nvSpPr>
      <dsp:spPr>
        <a:xfrm>
          <a:off x="7117798" y="558279"/>
          <a:ext cx="1617389" cy="97043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/>
            <a:t>Dynatrace</a:t>
          </a:r>
        </a:p>
      </dsp:txBody>
      <dsp:txXfrm>
        <a:off x="7117798" y="558279"/>
        <a:ext cx="1617389" cy="970433"/>
      </dsp:txXfrm>
    </dsp:sp>
    <dsp:sp modelId="{3F20412C-57D8-4612-965E-5E2C8B27E1DC}">
      <dsp:nvSpPr>
        <dsp:cNvPr id="0" name=""/>
        <dsp:cNvSpPr/>
      </dsp:nvSpPr>
      <dsp:spPr>
        <a:xfrm>
          <a:off x="8896926" y="558279"/>
          <a:ext cx="1617389" cy="97043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/>
            <a:t>Elastic Stack</a:t>
          </a:r>
        </a:p>
      </dsp:txBody>
      <dsp:txXfrm>
        <a:off x="8896926" y="558279"/>
        <a:ext cx="1617389" cy="970433"/>
      </dsp:txXfrm>
    </dsp:sp>
    <dsp:sp modelId="{A3701BB4-B108-4E1F-AF0E-F5C57AC2E317}">
      <dsp:nvSpPr>
        <dsp:cNvPr id="0" name=""/>
        <dsp:cNvSpPr/>
      </dsp:nvSpPr>
      <dsp:spPr>
        <a:xfrm>
          <a:off x="1283" y="1690452"/>
          <a:ext cx="1617389" cy="97043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/>
            <a:t>Honeycomb</a:t>
          </a:r>
        </a:p>
      </dsp:txBody>
      <dsp:txXfrm>
        <a:off x="1283" y="1690452"/>
        <a:ext cx="1617389" cy="970433"/>
      </dsp:txXfrm>
    </dsp:sp>
    <dsp:sp modelId="{20359CDA-E782-462F-8C75-999C51952D7F}">
      <dsp:nvSpPr>
        <dsp:cNvPr id="0" name=""/>
        <dsp:cNvSpPr/>
      </dsp:nvSpPr>
      <dsp:spPr>
        <a:xfrm>
          <a:off x="1780412" y="1690452"/>
          <a:ext cx="1617389" cy="97043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/>
            <a:t>Kinesis</a:t>
          </a:r>
        </a:p>
      </dsp:txBody>
      <dsp:txXfrm>
        <a:off x="1780412" y="1690452"/>
        <a:ext cx="1617389" cy="970433"/>
      </dsp:txXfrm>
    </dsp:sp>
    <dsp:sp modelId="{95D2ED7C-C04C-4B4F-913E-2B1F396423C1}">
      <dsp:nvSpPr>
        <dsp:cNvPr id="0" name=""/>
        <dsp:cNvSpPr/>
      </dsp:nvSpPr>
      <dsp:spPr>
        <a:xfrm>
          <a:off x="3559540" y="1690452"/>
          <a:ext cx="1617389" cy="97043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/>
            <a:t>Logz.io</a:t>
          </a:r>
        </a:p>
      </dsp:txBody>
      <dsp:txXfrm>
        <a:off x="3559540" y="1690452"/>
        <a:ext cx="1617389" cy="970433"/>
      </dsp:txXfrm>
    </dsp:sp>
    <dsp:sp modelId="{34E03CBA-5ECE-4822-9B93-8C9A7784FD9F}">
      <dsp:nvSpPr>
        <dsp:cNvPr id="0" name=""/>
        <dsp:cNvSpPr/>
      </dsp:nvSpPr>
      <dsp:spPr>
        <a:xfrm>
          <a:off x="5338669" y="1690452"/>
          <a:ext cx="1617389" cy="97043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/>
            <a:t>Lokie</a:t>
          </a:r>
        </a:p>
      </dsp:txBody>
      <dsp:txXfrm>
        <a:off x="5338669" y="1690452"/>
        <a:ext cx="1617389" cy="970433"/>
      </dsp:txXfrm>
    </dsp:sp>
    <dsp:sp modelId="{365ADBAD-2EE4-4335-AEF0-5F7DA37AF4B4}">
      <dsp:nvSpPr>
        <dsp:cNvPr id="0" name=""/>
        <dsp:cNvSpPr/>
      </dsp:nvSpPr>
      <dsp:spPr>
        <a:xfrm>
          <a:off x="7117798" y="1690452"/>
          <a:ext cx="1617389" cy="97043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/>
            <a:t>New Relic</a:t>
          </a:r>
        </a:p>
      </dsp:txBody>
      <dsp:txXfrm>
        <a:off x="7117798" y="1690452"/>
        <a:ext cx="1617389" cy="970433"/>
      </dsp:txXfrm>
    </dsp:sp>
    <dsp:sp modelId="{2C3BFB44-E4A1-4DFD-A874-44268003CDFD}">
      <dsp:nvSpPr>
        <dsp:cNvPr id="0" name=""/>
        <dsp:cNvSpPr/>
      </dsp:nvSpPr>
      <dsp:spPr>
        <a:xfrm>
          <a:off x="8896926" y="1690452"/>
          <a:ext cx="1617389" cy="97043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/>
            <a:t>Sentry</a:t>
          </a:r>
        </a:p>
      </dsp:txBody>
      <dsp:txXfrm>
        <a:off x="8896926" y="1690452"/>
        <a:ext cx="1617389" cy="970433"/>
      </dsp:txXfrm>
    </dsp:sp>
    <dsp:sp modelId="{EC8720BE-7C59-4E10-8035-6F05F6A1FA42}">
      <dsp:nvSpPr>
        <dsp:cNvPr id="0" name=""/>
        <dsp:cNvSpPr/>
      </dsp:nvSpPr>
      <dsp:spPr>
        <a:xfrm>
          <a:off x="890847" y="2822624"/>
          <a:ext cx="1617389" cy="97043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/>
            <a:t>SignalFx</a:t>
          </a:r>
        </a:p>
      </dsp:txBody>
      <dsp:txXfrm>
        <a:off x="890847" y="2822624"/>
        <a:ext cx="1617389" cy="970433"/>
      </dsp:txXfrm>
    </dsp:sp>
    <dsp:sp modelId="{793CB091-D384-4AEB-9C82-0ED24C533C11}">
      <dsp:nvSpPr>
        <dsp:cNvPr id="0" name=""/>
        <dsp:cNvSpPr/>
      </dsp:nvSpPr>
      <dsp:spPr>
        <a:xfrm>
          <a:off x="2669976" y="2822624"/>
          <a:ext cx="1617389" cy="97043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/>
            <a:t>Splunk</a:t>
          </a:r>
        </a:p>
      </dsp:txBody>
      <dsp:txXfrm>
        <a:off x="2669976" y="2822624"/>
        <a:ext cx="1617389" cy="970433"/>
      </dsp:txXfrm>
    </dsp:sp>
    <dsp:sp modelId="{D307E5B1-9DF1-4C92-B119-E5F317D756BD}">
      <dsp:nvSpPr>
        <dsp:cNvPr id="0" name=""/>
        <dsp:cNvSpPr/>
      </dsp:nvSpPr>
      <dsp:spPr>
        <a:xfrm>
          <a:off x="4449105" y="2822624"/>
          <a:ext cx="1617389" cy="97043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/>
            <a:t>StackDriver</a:t>
          </a:r>
        </a:p>
      </dsp:txBody>
      <dsp:txXfrm>
        <a:off x="4449105" y="2822624"/>
        <a:ext cx="1617389" cy="970433"/>
      </dsp:txXfrm>
    </dsp:sp>
    <dsp:sp modelId="{29E8E498-97E9-477F-BC80-E350F49E5752}">
      <dsp:nvSpPr>
        <dsp:cNvPr id="0" name=""/>
        <dsp:cNvSpPr/>
      </dsp:nvSpPr>
      <dsp:spPr>
        <a:xfrm>
          <a:off x="6228233" y="2822624"/>
          <a:ext cx="1617389" cy="97043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/>
            <a:t>Sumologic</a:t>
          </a:r>
        </a:p>
      </dsp:txBody>
      <dsp:txXfrm>
        <a:off x="6228233" y="2822624"/>
        <a:ext cx="1617389" cy="970433"/>
      </dsp:txXfrm>
    </dsp:sp>
    <dsp:sp modelId="{86D05064-2EEC-43DE-BDD0-C736593DC78A}">
      <dsp:nvSpPr>
        <dsp:cNvPr id="0" name=""/>
        <dsp:cNvSpPr/>
      </dsp:nvSpPr>
      <dsp:spPr>
        <a:xfrm>
          <a:off x="8007362" y="2822624"/>
          <a:ext cx="1617389" cy="970433"/>
        </a:xfrm>
        <a:prstGeom prst="rect">
          <a:avLst/>
        </a:prstGeom>
        <a:solidFill>
          <a:schemeClr val="accent2"/>
        </a:solidFill>
        <a:ln w="12700" cap="flat" cmpd="sng" algn="ctr">
          <a:solidFill>
            <a:schemeClr val="accent2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accent2">
            <a:shade val="50000"/>
          </a:schemeClr>
        </a:lnRef>
        <a:fillRef idx="1">
          <a:schemeClr val="accent2"/>
        </a:fillRef>
        <a:effectRef idx="0">
          <a:schemeClr val="accent2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kern="1200"/>
            <a:t>…</a:t>
          </a:r>
        </a:p>
      </dsp:txBody>
      <dsp:txXfrm>
        <a:off x="8007362" y="2822624"/>
        <a:ext cx="1617389" cy="970433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CA8F42-00AC-44FF-8988-497FCB0D9A9E}">
      <dsp:nvSpPr>
        <dsp:cNvPr id="0" name=""/>
        <dsp:cNvSpPr/>
      </dsp:nvSpPr>
      <dsp:spPr>
        <a:xfrm>
          <a:off x="0" y="521581"/>
          <a:ext cx="10515600" cy="1559025"/>
        </a:xfrm>
        <a:prstGeom prst="roundRect">
          <a:avLst/>
        </a:prstGeom>
        <a:solidFill>
          <a:schemeClr val="lt1"/>
        </a:solidFill>
        <a:ln w="12700" cap="flat" cmpd="sng" algn="ctr">
          <a:solidFill>
            <a:schemeClr val="accent3"/>
          </a:solidFill>
          <a:prstDash val="solid"/>
          <a:miter lim="800000"/>
        </a:ln>
        <a:effectLst/>
        <a:scene3d>
          <a:camera prst="orthographicFront"/>
          <a:lightRig rig="flat" dir="t"/>
        </a:scene3d>
      </dsp:spPr>
      <dsp:style>
        <a:lnRef idx="2">
          <a:schemeClr val="accent3"/>
        </a:lnRef>
        <a:fillRef idx="1">
          <a:schemeClr val="lt1"/>
        </a:fillRef>
        <a:effectRef idx="0">
          <a:schemeClr val="accent3"/>
        </a:effectRef>
        <a:fontRef idx="minor">
          <a:schemeClr val="dk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6500" kern="1200"/>
            <a:t>Standard agnostique</a:t>
          </a:r>
        </a:p>
      </dsp:txBody>
      <dsp:txXfrm>
        <a:off x="76105" y="597686"/>
        <a:ext cx="10363390" cy="1406815"/>
      </dsp:txXfrm>
    </dsp:sp>
    <dsp:sp modelId="{53C26250-7F63-45FE-AE49-D9FB2DC8BAE1}">
      <dsp:nvSpPr>
        <dsp:cNvPr id="0" name=""/>
        <dsp:cNvSpPr/>
      </dsp:nvSpPr>
      <dsp:spPr>
        <a:xfrm>
          <a:off x="0" y="2080606"/>
          <a:ext cx="10515600" cy="17491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82550" rIns="462280" bIns="82550" numCol="1" spcCol="1270" anchor="t" anchorCtr="0">
          <a:noAutofit/>
        </a:bodyPr>
        <a:lstStyle/>
        <a:p>
          <a:pPr marL="285750" lvl="1" indent="-285750" algn="l" defTabSz="2266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fr-FR" sz="5100" kern="1200"/>
            <a:t>Langage</a:t>
          </a:r>
        </a:p>
        <a:p>
          <a:pPr marL="285750" lvl="1" indent="-285750" algn="l" defTabSz="2266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fr-FR" sz="5100" kern="1200"/>
            <a:t>Plate-forme</a:t>
          </a:r>
        </a:p>
      </dsp:txBody>
      <dsp:txXfrm>
        <a:off x="0" y="2080606"/>
        <a:ext cx="10515600" cy="174915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042" y="15641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26068" y="2344900"/>
        <a:ext cx="1746986" cy="1464100"/>
      </dsp:txXfrm>
    </dsp:sp>
    <dsp:sp modelId="{01336F47-7A01-854B-B682-4DF1D2D387D7}">
      <dsp:nvSpPr>
        <dsp:cNvPr id="0" name=""/>
        <dsp:cNvSpPr/>
      </dsp:nvSpPr>
      <dsp:spPr>
        <a:xfrm>
          <a:off x="2120776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120776" y="17944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956718" y="15641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3378744" y="2344900"/>
        <a:ext cx="1746986" cy="1464100"/>
      </dsp:txXfrm>
    </dsp:sp>
    <dsp:sp modelId="{C20A7731-0B40-AB48-8A4D-1301AD3C2796}">
      <dsp:nvSpPr>
        <dsp:cNvPr id="0" name=""/>
        <dsp:cNvSpPr/>
      </dsp:nvSpPr>
      <dsp:spPr>
        <a:xfrm>
          <a:off x="5073452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073452" y="17944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909394" y="15641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6331420" y="2344900"/>
        <a:ext cx="1746986" cy="14641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042" y="15641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26068" y="2344900"/>
        <a:ext cx="1746986" cy="1464100"/>
      </dsp:txXfrm>
    </dsp:sp>
    <dsp:sp modelId="{01336F47-7A01-854B-B682-4DF1D2D387D7}">
      <dsp:nvSpPr>
        <dsp:cNvPr id="0" name=""/>
        <dsp:cNvSpPr/>
      </dsp:nvSpPr>
      <dsp:spPr>
        <a:xfrm>
          <a:off x="2120776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120776" y="17944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956718" y="15641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3378744" y="2344900"/>
        <a:ext cx="1746986" cy="1464100"/>
      </dsp:txXfrm>
    </dsp:sp>
    <dsp:sp modelId="{C20A7731-0B40-AB48-8A4D-1301AD3C2796}">
      <dsp:nvSpPr>
        <dsp:cNvPr id="0" name=""/>
        <dsp:cNvSpPr/>
      </dsp:nvSpPr>
      <dsp:spPr>
        <a:xfrm>
          <a:off x="5073452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073452" y="17944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909394" y="15641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6331420" y="2344900"/>
        <a:ext cx="1746986" cy="14641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844A57B-9CB1-4DE3-BC87-A73E7108B640}">
      <dsp:nvSpPr>
        <dsp:cNvPr id="0" name=""/>
        <dsp:cNvSpPr/>
      </dsp:nvSpPr>
      <dsp:spPr>
        <a:xfrm>
          <a:off x="0" y="39782"/>
          <a:ext cx="4655602" cy="74353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>
              <a:solidFill>
                <a:schemeClr val="bg1"/>
              </a:solidFill>
            </a:rPr>
            <a:t>Observabilité</a:t>
          </a:r>
        </a:p>
      </dsp:txBody>
      <dsp:txXfrm>
        <a:off x="36296" y="76078"/>
        <a:ext cx="4583010" cy="670943"/>
      </dsp:txXfrm>
    </dsp:sp>
    <dsp:sp modelId="{4D3E3AB1-1294-4D1D-B715-B85B92E90D5E}">
      <dsp:nvSpPr>
        <dsp:cNvPr id="0" name=""/>
        <dsp:cNvSpPr/>
      </dsp:nvSpPr>
      <dsp:spPr>
        <a:xfrm>
          <a:off x="0" y="872597"/>
          <a:ext cx="4655602" cy="743535"/>
        </a:xfrm>
        <a:prstGeom prst="roundRect">
          <a:avLst/>
        </a:prstGeom>
        <a:solidFill>
          <a:schemeClr val="accent2">
            <a:hueOff val="12213"/>
            <a:satOff val="5242"/>
            <a:lumOff val="-1470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OpenTelemetry</a:t>
          </a:r>
        </a:p>
      </dsp:txBody>
      <dsp:txXfrm>
        <a:off x="36296" y="908893"/>
        <a:ext cx="4583010" cy="670943"/>
      </dsp:txXfrm>
    </dsp:sp>
    <dsp:sp modelId="{F5D1BCBA-CCB6-4291-A0D7-306CF2DCFAA4}">
      <dsp:nvSpPr>
        <dsp:cNvPr id="0" name=""/>
        <dsp:cNvSpPr/>
      </dsp:nvSpPr>
      <dsp:spPr>
        <a:xfrm>
          <a:off x="0" y="1705412"/>
          <a:ext cx="4655602" cy="743535"/>
        </a:xfrm>
        <a:prstGeom prst="roundRect">
          <a:avLst/>
        </a:prstGeom>
        <a:solidFill>
          <a:schemeClr val="accent2">
            <a:hueOff val="24425"/>
            <a:satOff val="10485"/>
            <a:lumOff val="-2941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err="1"/>
            <a:t>Observabilité</a:t>
          </a:r>
          <a:r>
            <a:rPr lang="en-US" sz="3100" kern="1200"/>
            <a:t> </a:t>
          </a:r>
          <a:r>
            <a:rPr lang="en-US" sz="3100" kern="1200" err="1"/>
            <a:t>en</a:t>
          </a:r>
          <a:r>
            <a:rPr lang="en-US" sz="3100" kern="1200"/>
            <a:t> .NET</a:t>
          </a:r>
        </a:p>
      </dsp:txBody>
      <dsp:txXfrm>
        <a:off x="36296" y="1741708"/>
        <a:ext cx="4583010" cy="670943"/>
      </dsp:txXfrm>
    </dsp:sp>
    <dsp:sp modelId="{053EE044-8073-4692-B1CA-54EEFF959FA1}">
      <dsp:nvSpPr>
        <dsp:cNvPr id="0" name=""/>
        <dsp:cNvSpPr/>
      </dsp:nvSpPr>
      <dsp:spPr>
        <a:xfrm>
          <a:off x="0" y="2538228"/>
          <a:ext cx="4655602" cy="743535"/>
        </a:xfrm>
        <a:prstGeom prst="roundRect">
          <a:avLst/>
        </a:prstGeom>
        <a:solidFill>
          <a:schemeClr val="accent2">
            <a:hueOff val="36638"/>
            <a:satOff val="15727"/>
            <a:lumOff val="-4411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OpenTelemetry + .NET</a:t>
          </a:r>
        </a:p>
      </dsp:txBody>
      <dsp:txXfrm>
        <a:off x="36296" y="2574524"/>
        <a:ext cx="4583010" cy="670943"/>
      </dsp:txXfrm>
    </dsp:sp>
    <dsp:sp modelId="{96F522BB-65CE-4723-BCD9-43957618AA3C}">
      <dsp:nvSpPr>
        <dsp:cNvPr id="0" name=""/>
        <dsp:cNvSpPr/>
      </dsp:nvSpPr>
      <dsp:spPr>
        <a:xfrm>
          <a:off x="0" y="3371043"/>
          <a:ext cx="4655602" cy="743535"/>
        </a:xfrm>
        <a:prstGeom prst="roundRect">
          <a:avLst/>
        </a:prstGeom>
        <a:solidFill>
          <a:schemeClr val="accent2">
            <a:hueOff val="48851"/>
            <a:satOff val="20970"/>
            <a:lumOff val="-5882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Côté backend</a:t>
          </a:r>
        </a:p>
      </dsp:txBody>
      <dsp:txXfrm>
        <a:off x="36296" y="3407339"/>
        <a:ext cx="4583010" cy="67094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105D65-7DFA-4B8C-A6FB-BD899CD76C7A}">
      <dsp:nvSpPr>
        <dsp:cNvPr id="0" name=""/>
        <dsp:cNvSpPr/>
      </dsp:nvSpPr>
      <dsp:spPr>
        <a:xfrm>
          <a:off x="7784" y="0"/>
          <a:ext cx="3147491" cy="435133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800" kern="1200"/>
            <a:t>Métriques</a:t>
          </a:r>
        </a:p>
      </dsp:txBody>
      <dsp:txXfrm>
        <a:off x="99971" y="92187"/>
        <a:ext cx="2963117" cy="4166964"/>
      </dsp:txXfrm>
    </dsp:sp>
    <dsp:sp modelId="{8C1EC84B-7F12-4B9C-B60E-A334DFB097DB}">
      <dsp:nvSpPr>
        <dsp:cNvPr id="0" name=""/>
        <dsp:cNvSpPr/>
      </dsp:nvSpPr>
      <dsp:spPr>
        <a:xfrm>
          <a:off x="3684054" y="0"/>
          <a:ext cx="3147491" cy="4351338"/>
        </a:xfrm>
        <a:prstGeom prst="roundRect">
          <a:avLst>
            <a:gd name="adj" fmla="val 10000"/>
          </a:avLst>
        </a:prstGeom>
        <a:solidFill>
          <a:schemeClr val="accent4"/>
        </a:solidFill>
        <a:ln w="12700" cap="flat" cmpd="sng" algn="ctr">
          <a:solidFill>
            <a:schemeClr val="accent4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accent4">
            <a:shade val="50000"/>
          </a:schemeClr>
        </a:lnRef>
        <a:fillRef idx="1">
          <a:schemeClr val="accent4"/>
        </a:fillRef>
        <a:effectRef idx="0">
          <a:schemeClr val="accent4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800" kern="1200"/>
            <a:t>Logs</a:t>
          </a:r>
        </a:p>
      </dsp:txBody>
      <dsp:txXfrm>
        <a:off x="3776241" y="92187"/>
        <a:ext cx="2963117" cy="4166964"/>
      </dsp:txXfrm>
    </dsp:sp>
    <dsp:sp modelId="{50E9BA1F-6895-461A-B27C-B8E7541951BE}">
      <dsp:nvSpPr>
        <dsp:cNvPr id="0" name=""/>
        <dsp:cNvSpPr/>
      </dsp:nvSpPr>
      <dsp:spPr>
        <a:xfrm>
          <a:off x="7360324" y="0"/>
          <a:ext cx="3147491" cy="4351338"/>
        </a:xfrm>
        <a:prstGeom prst="roundRect">
          <a:avLst>
            <a:gd name="adj" fmla="val 10000"/>
          </a:avLst>
        </a:prstGeom>
        <a:solidFill>
          <a:schemeClr val="accent5"/>
        </a:solidFill>
        <a:ln w="12700" cap="flat" cmpd="sng" algn="ctr">
          <a:solidFill>
            <a:schemeClr val="accent5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accent5">
            <a:shade val="50000"/>
          </a:schemeClr>
        </a:lnRef>
        <a:fillRef idx="1">
          <a:schemeClr val="accent5"/>
        </a:fillRef>
        <a:effectRef idx="0">
          <a:schemeClr val="accent5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800" kern="1200"/>
            <a:t>Traces</a:t>
          </a:r>
        </a:p>
      </dsp:txBody>
      <dsp:txXfrm>
        <a:off x="7452511" y="92187"/>
        <a:ext cx="2963117" cy="416696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105D65-7DFA-4B8C-A6FB-BD899CD76C7A}">
      <dsp:nvSpPr>
        <dsp:cNvPr id="0" name=""/>
        <dsp:cNvSpPr/>
      </dsp:nvSpPr>
      <dsp:spPr>
        <a:xfrm>
          <a:off x="2595" y="0"/>
          <a:ext cx="1049546" cy="145097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/>
            <a:t>Métriques</a:t>
          </a:r>
        </a:p>
      </dsp:txBody>
      <dsp:txXfrm>
        <a:off x="33335" y="30740"/>
        <a:ext cx="988066" cy="1389495"/>
      </dsp:txXfrm>
    </dsp:sp>
    <dsp:sp modelId="{8C1EC84B-7F12-4B9C-B60E-A334DFB097DB}">
      <dsp:nvSpPr>
        <dsp:cNvPr id="0" name=""/>
        <dsp:cNvSpPr/>
      </dsp:nvSpPr>
      <dsp:spPr>
        <a:xfrm>
          <a:off x="1228465" y="0"/>
          <a:ext cx="1049546" cy="1450975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4">
                <a:lumMod val="110000"/>
                <a:satMod val="105000"/>
                <a:tint val="67000"/>
              </a:schemeClr>
            </a:gs>
            <a:gs pos="50000">
              <a:schemeClr val="accent4">
                <a:lumMod val="105000"/>
                <a:satMod val="103000"/>
                <a:tint val="73000"/>
              </a:schemeClr>
            </a:gs>
            <a:gs pos="100000">
              <a:schemeClr val="accent4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4"/>
          </a:solidFill>
          <a:prstDash val="solid"/>
          <a:miter lim="800000"/>
        </a:ln>
        <a:effectLst/>
      </dsp:spPr>
      <dsp:style>
        <a:lnRef idx="1">
          <a:schemeClr val="accent4"/>
        </a:lnRef>
        <a:fillRef idx="2">
          <a:schemeClr val="accent4"/>
        </a:fillRef>
        <a:effectRef idx="1">
          <a:schemeClr val="accent4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>
              <a:solidFill>
                <a:schemeClr val="bg1"/>
              </a:solidFill>
            </a:rPr>
            <a:t>Logs</a:t>
          </a:r>
        </a:p>
      </dsp:txBody>
      <dsp:txXfrm>
        <a:off x="1259205" y="30740"/>
        <a:ext cx="988066" cy="1389495"/>
      </dsp:txXfrm>
    </dsp:sp>
    <dsp:sp modelId="{50E9BA1F-6895-461A-B27C-B8E7541951BE}">
      <dsp:nvSpPr>
        <dsp:cNvPr id="0" name=""/>
        <dsp:cNvSpPr/>
      </dsp:nvSpPr>
      <dsp:spPr>
        <a:xfrm>
          <a:off x="2454335" y="0"/>
          <a:ext cx="1049546" cy="1450975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5">
                <a:lumMod val="110000"/>
                <a:satMod val="105000"/>
                <a:tint val="67000"/>
              </a:schemeClr>
            </a:gs>
            <a:gs pos="50000">
              <a:schemeClr val="accent5">
                <a:lumMod val="105000"/>
                <a:satMod val="103000"/>
                <a:tint val="73000"/>
              </a:schemeClr>
            </a:gs>
            <a:gs pos="100000">
              <a:schemeClr val="accent5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5"/>
          </a:solidFill>
          <a:prstDash val="solid"/>
          <a:miter lim="800000"/>
        </a:ln>
        <a:effectLst/>
      </dsp:spPr>
      <dsp:style>
        <a:lnRef idx="1">
          <a:schemeClr val="accent5"/>
        </a:lnRef>
        <a:fillRef idx="2">
          <a:schemeClr val="accent5"/>
        </a:fillRef>
        <a:effectRef idx="1">
          <a:schemeClr val="accent5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>
              <a:solidFill>
                <a:schemeClr val="bg1"/>
              </a:solidFill>
            </a:rPr>
            <a:t>Traces</a:t>
          </a:r>
        </a:p>
      </dsp:txBody>
      <dsp:txXfrm>
        <a:off x="2485075" y="30740"/>
        <a:ext cx="988066" cy="1389495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105D65-7DFA-4B8C-A6FB-BD899CD76C7A}">
      <dsp:nvSpPr>
        <dsp:cNvPr id="0" name=""/>
        <dsp:cNvSpPr/>
      </dsp:nvSpPr>
      <dsp:spPr>
        <a:xfrm>
          <a:off x="2595" y="0"/>
          <a:ext cx="1049546" cy="1450975"/>
        </a:xfrm>
        <a:prstGeom prst="roundRect">
          <a:avLst>
            <a:gd name="adj" fmla="val 10000"/>
          </a:avLst>
        </a:prstGeom>
        <a:solidFill>
          <a:schemeClr val="accent2"/>
        </a:solidFill>
        <a:ln w="6350" cap="flat" cmpd="sng" algn="ctr">
          <a:solidFill>
            <a:schemeClr val="tx1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hemeClr val="accent2">
            <a:shade val="50000"/>
          </a:schemeClr>
        </a:lnRef>
        <a:fillRef idx="1">
          <a:schemeClr val="accent2"/>
        </a:fillRef>
        <a:effectRef idx="0">
          <a:schemeClr val="accent2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/>
            <a:t>Métriques</a:t>
          </a:r>
        </a:p>
      </dsp:txBody>
      <dsp:txXfrm>
        <a:off x="33335" y="30740"/>
        <a:ext cx="988066" cy="1389495"/>
      </dsp:txXfrm>
    </dsp:sp>
    <dsp:sp modelId="{8C1EC84B-7F12-4B9C-B60E-A334DFB097DB}">
      <dsp:nvSpPr>
        <dsp:cNvPr id="0" name=""/>
        <dsp:cNvSpPr/>
      </dsp:nvSpPr>
      <dsp:spPr>
        <a:xfrm>
          <a:off x="1228465" y="0"/>
          <a:ext cx="1049546" cy="1450975"/>
        </a:xfrm>
        <a:prstGeom prst="roundRect">
          <a:avLst>
            <a:gd name="adj" fmla="val 10000"/>
          </a:avLst>
        </a:prstGeom>
        <a:solidFill>
          <a:schemeClr val="accent4"/>
        </a:solidFill>
        <a:ln w="12700" cap="flat" cmpd="sng" algn="ctr">
          <a:solidFill>
            <a:schemeClr val="accent4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accent4">
            <a:shade val="50000"/>
          </a:schemeClr>
        </a:lnRef>
        <a:fillRef idx="1">
          <a:schemeClr val="accent4"/>
        </a:fillRef>
        <a:effectRef idx="0">
          <a:schemeClr val="accent4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>
              <a:solidFill>
                <a:schemeClr val="accent4">
                  <a:lumMod val="50000"/>
                </a:schemeClr>
              </a:solidFill>
            </a:rPr>
            <a:t>Logs</a:t>
          </a:r>
        </a:p>
      </dsp:txBody>
      <dsp:txXfrm>
        <a:off x="1259205" y="30740"/>
        <a:ext cx="988066" cy="1389495"/>
      </dsp:txXfrm>
    </dsp:sp>
    <dsp:sp modelId="{50E9BA1F-6895-461A-B27C-B8E7541951BE}">
      <dsp:nvSpPr>
        <dsp:cNvPr id="0" name=""/>
        <dsp:cNvSpPr/>
      </dsp:nvSpPr>
      <dsp:spPr>
        <a:xfrm>
          <a:off x="2454335" y="0"/>
          <a:ext cx="1049546" cy="1450975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5">
                <a:lumMod val="110000"/>
                <a:satMod val="105000"/>
                <a:tint val="67000"/>
              </a:schemeClr>
            </a:gs>
            <a:gs pos="50000">
              <a:schemeClr val="accent5">
                <a:lumMod val="105000"/>
                <a:satMod val="103000"/>
                <a:tint val="73000"/>
              </a:schemeClr>
            </a:gs>
            <a:gs pos="100000">
              <a:schemeClr val="accent5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5"/>
          </a:solidFill>
          <a:prstDash val="solid"/>
          <a:miter lim="800000"/>
        </a:ln>
        <a:effectLst/>
      </dsp:spPr>
      <dsp:style>
        <a:lnRef idx="1">
          <a:schemeClr val="accent5"/>
        </a:lnRef>
        <a:fillRef idx="2">
          <a:schemeClr val="accent5"/>
        </a:fillRef>
        <a:effectRef idx="1">
          <a:schemeClr val="accent5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>
              <a:solidFill>
                <a:schemeClr val="bg1"/>
              </a:solidFill>
            </a:rPr>
            <a:t>Traces</a:t>
          </a:r>
        </a:p>
      </dsp:txBody>
      <dsp:txXfrm>
        <a:off x="2485075" y="30740"/>
        <a:ext cx="988066" cy="1389495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105D65-7DFA-4B8C-A6FB-BD899CD76C7A}">
      <dsp:nvSpPr>
        <dsp:cNvPr id="0" name=""/>
        <dsp:cNvSpPr/>
      </dsp:nvSpPr>
      <dsp:spPr>
        <a:xfrm>
          <a:off x="2595" y="0"/>
          <a:ext cx="1049546" cy="1450975"/>
        </a:xfrm>
        <a:prstGeom prst="roundRect">
          <a:avLst>
            <a:gd name="adj" fmla="val 10000"/>
          </a:avLst>
        </a:prstGeom>
        <a:solidFill>
          <a:schemeClr val="accent2"/>
        </a:solidFill>
        <a:ln w="6350" cap="flat" cmpd="sng" algn="ctr">
          <a:solidFill>
            <a:schemeClr val="tx1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hemeClr val="accent2">
            <a:shade val="50000"/>
          </a:schemeClr>
        </a:lnRef>
        <a:fillRef idx="1">
          <a:schemeClr val="accent2"/>
        </a:fillRef>
        <a:effectRef idx="0">
          <a:schemeClr val="accent2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/>
            <a:t>Métriques</a:t>
          </a:r>
        </a:p>
      </dsp:txBody>
      <dsp:txXfrm>
        <a:off x="33335" y="30740"/>
        <a:ext cx="988066" cy="1389495"/>
      </dsp:txXfrm>
    </dsp:sp>
    <dsp:sp modelId="{8C1EC84B-7F12-4B9C-B60E-A334DFB097DB}">
      <dsp:nvSpPr>
        <dsp:cNvPr id="0" name=""/>
        <dsp:cNvSpPr/>
      </dsp:nvSpPr>
      <dsp:spPr>
        <a:xfrm>
          <a:off x="1228465" y="0"/>
          <a:ext cx="1049546" cy="1450975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4">
                <a:lumMod val="110000"/>
                <a:satMod val="105000"/>
                <a:tint val="67000"/>
              </a:schemeClr>
            </a:gs>
            <a:gs pos="50000">
              <a:schemeClr val="accent4">
                <a:lumMod val="105000"/>
                <a:satMod val="103000"/>
                <a:tint val="73000"/>
              </a:schemeClr>
            </a:gs>
            <a:gs pos="100000">
              <a:schemeClr val="accent4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4"/>
          </a:solidFill>
          <a:prstDash val="solid"/>
          <a:miter lim="800000"/>
        </a:ln>
        <a:effectLst/>
      </dsp:spPr>
      <dsp:style>
        <a:lnRef idx="1">
          <a:schemeClr val="accent4"/>
        </a:lnRef>
        <a:fillRef idx="2">
          <a:schemeClr val="accent4"/>
        </a:fillRef>
        <a:effectRef idx="1">
          <a:schemeClr val="accent4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>
              <a:solidFill>
                <a:schemeClr val="bg1"/>
              </a:solidFill>
            </a:rPr>
            <a:t>Logs</a:t>
          </a:r>
        </a:p>
      </dsp:txBody>
      <dsp:txXfrm>
        <a:off x="1259205" y="30740"/>
        <a:ext cx="988066" cy="1389495"/>
      </dsp:txXfrm>
    </dsp:sp>
    <dsp:sp modelId="{50E9BA1F-6895-461A-B27C-B8E7541951BE}">
      <dsp:nvSpPr>
        <dsp:cNvPr id="0" name=""/>
        <dsp:cNvSpPr/>
      </dsp:nvSpPr>
      <dsp:spPr>
        <a:xfrm>
          <a:off x="2454335" y="0"/>
          <a:ext cx="1049546" cy="1450975"/>
        </a:xfrm>
        <a:prstGeom prst="roundRect">
          <a:avLst>
            <a:gd name="adj" fmla="val 10000"/>
          </a:avLst>
        </a:prstGeom>
        <a:solidFill>
          <a:schemeClr val="accent5"/>
        </a:solidFill>
        <a:ln w="12700" cap="flat" cmpd="sng" algn="ctr">
          <a:solidFill>
            <a:schemeClr val="accent5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accent5">
            <a:shade val="50000"/>
          </a:schemeClr>
        </a:lnRef>
        <a:fillRef idx="1">
          <a:schemeClr val="accent5"/>
        </a:fillRef>
        <a:effectRef idx="0">
          <a:schemeClr val="accent5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>
              <a:solidFill>
                <a:schemeClr val="accent5">
                  <a:lumMod val="50000"/>
                </a:schemeClr>
              </a:solidFill>
            </a:rPr>
            <a:t>Traces</a:t>
          </a:r>
        </a:p>
      </dsp:txBody>
      <dsp:txXfrm>
        <a:off x="2485075" y="30740"/>
        <a:ext cx="988066" cy="1389495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105D65-7DFA-4B8C-A6FB-BD899CD76C7A}">
      <dsp:nvSpPr>
        <dsp:cNvPr id="0" name=""/>
        <dsp:cNvSpPr/>
      </dsp:nvSpPr>
      <dsp:spPr>
        <a:xfrm>
          <a:off x="4917" y="0"/>
          <a:ext cx="1988289" cy="401899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000" kern="1200"/>
            <a:t>Métriques</a:t>
          </a:r>
        </a:p>
      </dsp:txBody>
      <dsp:txXfrm>
        <a:off x="63152" y="58235"/>
        <a:ext cx="1871819" cy="3902522"/>
      </dsp:txXfrm>
    </dsp:sp>
    <dsp:sp modelId="{8C1EC84B-7F12-4B9C-B60E-A334DFB097DB}">
      <dsp:nvSpPr>
        <dsp:cNvPr id="0" name=""/>
        <dsp:cNvSpPr/>
      </dsp:nvSpPr>
      <dsp:spPr>
        <a:xfrm>
          <a:off x="2327239" y="0"/>
          <a:ext cx="1988289" cy="4018992"/>
        </a:xfrm>
        <a:prstGeom prst="roundRect">
          <a:avLst>
            <a:gd name="adj" fmla="val 10000"/>
          </a:avLst>
        </a:prstGeom>
        <a:solidFill>
          <a:schemeClr val="accent4"/>
        </a:solidFill>
        <a:ln w="12700" cap="flat" cmpd="sng" algn="ctr">
          <a:solidFill>
            <a:schemeClr val="accent4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accent4">
            <a:shade val="50000"/>
          </a:schemeClr>
        </a:lnRef>
        <a:fillRef idx="1">
          <a:schemeClr val="accent4"/>
        </a:fillRef>
        <a:effectRef idx="0">
          <a:schemeClr val="accent4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000" kern="1200"/>
            <a:t>Logs</a:t>
          </a:r>
        </a:p>
      </dsp:txBody>
      <dsp:txXfrm>
        <a:off x="2385474" y="58235"/>
        <a:ext cx="1871819" cy="3902522"/>
      </dsp:txXfrm>
    </dsp:sp>
    <dsp:sp modelId="{50E9BA1F-6895-461A-B27C-B8E7541951BE}">
      <dsp:nvSpPr>
        <dsp:cNvPr id="0" name=""/>
        <dsp:cNvSpPr/>
      </dsp:nvSpPr>
      <dsp:spPr>
        <a:xfrm>
          <a:off x="4649561" y="0"/>
          <a:ext cx="1988289" cy="4018992"/>
        </a:xfrm>
        <a:prstGeom prst="roundRect">
          <a:avLst>
            <a:gd name="adj" fmla="val 10000"/>
          </a:avLst>
        </a:prstGeom>
        <a:solidFill>
          <a:schemeClr val="accent5"/>
        </a:solidFill>
        <a:ln w="12700" cap="flat" cmpd="sng" algn="ctr">
          <a:solidFill>
            <a:schemeClr val="accent5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accent5">
            <a:shade val="50000"/>
          </a:schemeClr>
        </a:lnRef>
        <a:fillRef idx="1">
          <a:schemeClr val="accent5"/>
        </a:fillRef>
        <a:effectRef idx="0">
          <a:schemeClr val="accent5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000" kern="1200"/>
            <a:t>Traces</a:t>
          </a:r>
        </a:p>
      </dsp:txBody>
      <dsp:txXfrm>
        <a:off x="4707796" y="58235"/>
        <a:ext cx="1871819" cy="390252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Master" Target="../slideMasters/slideMaster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Master" Target="../slideMasters/slideMaster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1/18/2021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5549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DD0FB5-8750-2E43-A44E-E58883020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1/18/2021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DB610F-7B19-C746-9E0B-2E5B1ECA5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1F611-C530-CE49-B2FA-F7DB8E10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2796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36613-A664-FA43-A06B-0B7D89B88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1/18/2021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30207-37C8-244F-BB68-9F8052354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E8AD2-D0EA-8F4D-87DC-04542465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3500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604EC-890E-114F-B30A-63738A82E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1/18/2021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EA932-181E-D243-8AEB-86E683A0C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439FE-C77A-E345-AB8F-0CF0003F5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3499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1/18/2021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0622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1/18/2021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9727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2AC60-9D74-8B41-930D-BB628CAAB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1/18/2021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21E3F-34DB-7B4D-9244-CCADF2A14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.NET Conf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B0466-2D9D-1140-B7F5-7E5C97FF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3917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138E6A-F55F-9B41-BB5F-C47771404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1/18/2021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2FE18-73E8-D64A-AB50-97C717CC8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D3D61-E3AB-0747-BB3D-CFD3451A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494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39283-87BD-9944-A83A-B75EA0420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1/18/2021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D46DFF-F0FE-C544-BB34-8F3B5EFEA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2BAA5F-1E1E-0842-A6CF-0544FADA7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5449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1/18/2021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74041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56624A-E4D8-624A-AF52-D5C15E20B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1/18/2021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51B6B7-52EB-3046-BF6F-023178C75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AA532-BC67-8A4F-B223-0004D108E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‹N°›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6333785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1/18/2021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21398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7FEAFF-80BF-634D-9E1A-5557D42C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1/18/2021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4FEAE8-62E8-DF40-B793-395FF00D7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6F6DF-02D9-A943-950B-0BE4E7CC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‹N°›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3849786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1/18/2021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71447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nounc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raphic 21">
            <a:extLst>
              <a:ext uri="{FF2B5EF4-FFF2-40B4-BE49-F238E27FC236}">
                <a16:creationId xmlns:a16="http://schemas.microsoft.com/office/drawing/2014/main" id="{358A6850-D9C4-3746-B59F-1EB779D13AF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1/18/2021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‹N°›</a:t>
            </a:fld>
            <a:endParaRPr lang="en-US"/>
          </a:p>
        </p:txBody>
      </p:sp>
      <p:sp>
        <p:nvSpPr>
          <p:cNvPr id="6" name="Rectangle: Rounded Corners 4">
            <a:extLst>
              <a:ext uri="{FF2B5EF4-FFF2-40B4-BE49-F238E27FC236}">
                <a16:creationId xmlns:a16="http://schemas.microsoft.com/office/drawing/2014/main" id="{E3D2D5C4-B844-114B-9697-42D21689D269}"/>
              </a:ext>
            </a:extLst>
          </p:cNvPr>
          <p:cNvSpPr/>
          <p:nvPr userDrawn="1"/>
        </p:nvSpPr>
        <p:spPr bwMode="auto">
          <a:xfrm>
            <a:off x="838200" y="1021680"/>
            <a:ext cx="1846092" cy="384048"/>
          </a:xfrm>
          <a:prstGeom prst="roundRect">
            <a:avLst>
              <a:gd name="adj" fmla="val 2632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200" normalizeH="0" baseline="0" noProof="0">
                <a:ln>
                  <a:noFill/>
                </a:ln>
                <a:gradFill>
                  <a:gsLst>
                    <a:gs pos="0">
                      <a:srgbClr val="002050"/>
                    </a:gs>
                    <a:gs pos="100000">
                      <a:srgbClr val="002050"/>
                    </a:gs>
                  </a:gsLst>
                  <a:lin ang="5400000" scaled="0"/>
                </a:gradFill>
                <a:effectLst/>
                <a:uLnTx/>
                <a:uFillTx/>
                <a:latin typeface="Open Sans" panose="020B0606030504020204" pitchFamily="34" charset="0"/>
                <a:ea typeface="+mn-ea"/>
                <a:cs typeface="Open Sans" panose="020B0606030504020204" pitchFamily="34" charset="0"/>
              </a:rPr>
              <a:t>RELEASED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89CF02AA-2166-2947-AE4F-C1E42119F0B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34126" y="3328313"/>
            <a:ext cx="3291797" cy="3012831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BA29FA64-87F9-C143-8ECF-2FD642B19C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575065"/>
            <a:ext cx="10515600" cy="669008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Announcement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1EA77C7-A181-484D-8707-4D5A9B4D5A9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2476901"/>
            <a:ext cx="10515600" cy="2636966"/>
          </a:xfrm>
        </p:spPr>
        <p:txBody>
          <a:bodyPr/>
          <a:lstStyle/>
          <a:p>
            <a:pPr lvl="0"/>
            <a:r>
              <a:rPr lang="en-US"/>
              <a:t>Value prop 1</a:t>
            </a:r>
          </a:p>
          <a:p>
            <a:pPr lvl="0"/>
            <a:r>
              <a:rPr lang="en-US"/>
              <a:t>Value prop 2</a:t>
            </a:r>
          </a:p>
          <a:p>
            <a:pPr lvl="0"/>
            <a:r>
              <a:rPr lang="en-US"/>
              <a:t>Value prop 3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63DC6DD8-55E4-3D49-A0B9-F5DE3D4BD16D}"/>
              </a:ext>
            </a:extLst>
          </p:cNvPr>
          <p:cNvSpPr txBox="1">
            <a:spLocks/>
          </p:cNvSpPr>
          <p:nvPr userDrawn="1"/>
        </p:nvSpPr>
        <p:spPr>
          <a:xfrm>
            <a:off x="838200" y="5266532"/>
            <a:ext cx="10515600" cy="4569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sz="2400">
                <a:solidFill>
                  <a:schemeClr val="accent4">
                    <a:lumMod val="60000"/>
                    <a:lumOff val="40000"/>
                  </a:schemeClr>
                </a:solidFill>
              </a:rPr>
              <a:t>Link</a:t>
            </a:r>
          </a:p>
        </p:txBody>
      </p:sp>
    </p:spTree>
    <p:extLst>
      <p:ext uri="{BB962C8B-B14F-4D97-AF65-F5344CB8AC3E}">
        <p14:creationId xmlns:p14="http://schemas.microsoft.com/office/powerpoint/2010/main" val="3208961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2.96296E-6 L 2.08333E-6 0.03842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DD0FB5-8750-2E43-A44E-E58883020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1/18/2021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DB610F-7B19-C746-9E0B-2E5B1ECA5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1F611-C530-CE49-B2FA-F7DB8E10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09267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36613-A664-FA43-A06B-0B7D89B88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1/18/2021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30207-37C8-244F-BB68-9F8052354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E8AD2-D0EA-8F4D-87DC-04542465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64769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604EC-890E-114F-B30A-63738A82E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1/18/2021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EA932-181E-D243-8AEB-86E683A0C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439FE-C77A-E345-AB8F-0CF0003F5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43693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1/18/2021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50690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1/18/2021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76918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2AC60-9D74-8B41-930D-BB628CAAB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1/18/2021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21E3F-34DB-7B4D-9244-CCADF2A14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B0466-2D9D-1140-B7F5-7E5C97FF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98146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138E6A-F55F-9B41-BB5F-C47771404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1/18/2021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2FE18-73E8-D64A-AB50-97C717CC8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D3D61-E3AB-0747-BB3D-CFD3451A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3637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2AC60-9D74-8B41-930D-BB628CAAB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1/18/2021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21E3F-34DB-7B4D-9244-CCADF2A14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B0466-2D9D-1140-B7F5-7E5C97FF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65898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39283-87BD-9944-A83A-B75EA0420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1/18/2021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D46DFF-F0FE-C544-BB34-8F3B5EFEA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2BAA5F-1E1E-0842-A6CF-0544FADA7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94166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1/18/2021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43956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56624A-E4D8-624A-AF52-D5C15E20B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1/18/2021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51B6B7-52EB-3046-BF6F-023178C75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AA532-BC67-8A4F-B223-0004D108E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‹N°›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20237717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7FEAFF-80BF-634D-9E1A-5557D42C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1/18/2021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4FEAE8-62E8-DF40-B793-395FF00D7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6F6DF-02D9-A943-950B-0BE4E7CC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‹N°›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0213947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1/18/2021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0782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DD0FB5-8750-2E43-A44E-E58883020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1/18/2021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DB610F-7B19-C746-9E0B-2E5B1ECA5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1F611-C530-CE49-B2FA-F7DB8E10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12993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36613-A664-FA43-A06B-0B7D89B88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1/18/2021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30207-37C8-244F-BB68-9F8052354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E8AD2-D0EA-8F4D-87DC-04542465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43159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604EC-890E-114F-B30A-63738A82E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1/18/2021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EA932-181E-D243-8AEB-86E683A0C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439FE-C77A-E345-AB8F-0CF0003F5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8422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138E6A-F55F-9B41-BB5F-C47771404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1/18/2021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2FE18-73E8-D64A-AB50-97C717CC8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D3D61-E3AB-0747-BB3D-CFD3451A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3722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39283-87BD-9944-A83A-B75EA0420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1/18/2021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D46DFF-F0FE-C544-BB34-8F3B5EFEA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2BAA5F-1E1E-0842-A6CF-0544FADA7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5793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1/18/2021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3168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56624A-E4D8-624A-AF52-D5C15E20B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1/18/2021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51B6B7-52EB-3046-BF6F-023178C75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AA532-BC67-8A4F-B223-0004D108E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‹N°›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7142476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7FEAFF-80BF-634D-9E1A-5557D42C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1/18/2021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4FEAE8-62E8-DF40-B793-395FF00D7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6F6DF-02D9-A943-950B-0BE4E7CC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‹N°›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135623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1/18/2021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598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87B45-BF49-1748-9353-271AEFB1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1/18/2021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36106-03A4-5447-A2D8-4F4318C0F3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.NET Conf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682CC-4D76-4748-8816-DB7AD4BA3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044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87B45-BF49-1748-9353-271AEFB1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1/18/2021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36106-03A4-5447-A2D8-4F4318C0F3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682CC-4D76-4748-8816-DB7AD4BA3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67777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  <p:sldLayoutId id="214748370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87B45-BF49-1748-9353-271AEFB1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1/18/2021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36106-03A4-5447-A2D8-4F4318C0F3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.NET Conf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682CC-4D76-4748-8816-DB7AD4BA3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87388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otnet/runtime/blob/master/src/libraries/System.Diagnostics.Tracing/documentation/EventCounterTutorial.md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4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open-telemetry/opentelemetry-dotnet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14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7" Type="http://schemas.openxmlformats.org/officeDocument/2006/relationships/image" Target="../media/image10.png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7" Type="http://schemas.openxmlformats.org/officeDocument/2006/relationships/image" Target="../media/image11.png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7" Type="http://schemas.openxmlformats.org/officeDocument/2006/relationships/image" Target="../media/image12.png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DE6A193-4755-479A-BC6F-A7EBCA73B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0B764017-7CF4-463F-9EDC-95A53D253C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51230" y="768980"/>
            <a:ext cx="2089666" cy="2534802"/>
          </a:xfrm>
          <a:prstGeom prst="rect">
            <a:avLst/>
          </a:prstGeom>
        </p:spPr>
      </p:pic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87B0E082-7937-4476-AD45-6E5E75F449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7925" y="3521503"/>
            <a:ext cx="4792971" cy="2755959"/>
          </a:xfrm>
          <a:prstGeom prst="rect">
            <a:avLst/>
          </a:prstGeom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AB8B8498-A488-40AF-99EB-F622ED9AD6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8896786" cy="6858478"/>
          </a:xfrm>
          <a:custGeom>
            <a:avLst/>
            <a:gdLst>
              <a:gd name="connsiteX0" fmla="*/ 1472231 w 8896786"/>
              <a:gd name="connsiteY0" fmla="*/ 6858478 h 6858478"/>
              <a:gd name="connsiteX1" fmla="*/ 8896786 w 8896786"/>
              <a:gd name="connsiteY1" fmla="*/ 6858478 h 6858478"/>
              <a:gd name="connsiteX2" fmla="*/ 5720411 w 8896786"/>
              <a:gd name="connsiteY2" fmla="*/ 0 h 6858478"/>
              <a:gd name="connsiteX3" fmla="*/ 5714834 w 8896786"/>
              <a:gd name="connsiteY3" fmla="*/ 0 h 6858478"/>
              <a:gd name="connsiteX4" fmla="*/ 4648606 w 8896786"/>
              <a:gd name="connsiteY4" fmla="*/ 0 h 6858478"/>
              <a:gd name="connsiteX5" fmla="*/ 0 w 8896786"/>
              <a:gd name="connsiteY5" fmla="*/ 0 h 6858478"/>
              <a:gd name="connsiteX6" fmla="*/ 0 w 8896786"/>
              <a:gd name="connsiteY6" fmla="*/ 6857915 h 6858478"/>
              <a:gd name="connsiteX7" fmla="*/ 1472491 w 8896786"/>
              <a:gd name="connsiteY7" fmla="*/ 6857915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896786" h="6858478">
                <a:moveTo>
                  <a:pt x="1472231" y="6858478"/>
                </a:moveTo>
                <a:lnTo>
                  <a:pt x="8896786" y="6858478"/>
                </a:lnTo>
                <a:lnTo>
                  <a:pt x="5720411" y="0"/>
                </a:lnTo>
                <a:lnTo>
                  <a:pt x="5714834" y="0"/>
                </a:lnTo>
                <a:lnTo>
                  <a:pt x="4648606" y="0"/>
                </a:lnTo>
                <a:lnTo>
                  <a:pt x="0" y="0"/>
                </a:lnTo>
                <a:lnTo>
                  <a:pt x="0" y="6857915"/>
                </a:lnTo>
                <a:lnTo>
                  <a:pt x="1472491" y="6857915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2F033D07-FE42-4E5C-A00A-FFE1D42C0F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9"/>
            <a:ext cx="8096249" cy="6858479"/>
          </a:xfrm>
          <a:custGeom>
            <a:avLst/>
            <a:gdLst>
              <a:gd name="connsiteX0" fmla="*/ 0 w 8096249"/>
              <a:gd name="connsiteY0" fmla="*/ 6858479 h 6858479"/>
              <a:gd name="connsiteX1" fmla="*/ 2130297 w 8096249"/>
              <a:gd name="connsiteY1" fmla="*/ 6858479 h 6858479"/>
              <a:gd name="connsiteX2" fmla="*/ 2130297 w 8096249"/>
              <a:gd name="connsiteY2" fmla="*/ 6858478 h 6858479"/>
              <a:gd name="connsiteX3" fmla="*/ 8096249 w 8096249"/>
              <a:gd name="connsiteY3" fmla="*/ 6858478 h 6858479"/>
              <a:gd name="connsiteX4" fmla="*/ 4919874 w 8096249"/>
              <a:gd name="connsiteY4" fmla="*/ 0 h 6858479"/>
              <a:gd name="connsiteX5" fmla="*/ 4914297 w 8096249"/>
              <a:gd name="connsiteY5" fmla="*/ 0 h 6858479"/>
              <a:gd name="connsiteX6" fmla="*/ 3848069 w 8096249"/>
              <a:gd name="connsiteY6" fmla="*/ 0 h 6858479"/>
              <a:gd name="connsiteX7" fmla="*/ 18197 w 8096249"/>
              <a:gd name="connsiteY7" fmla="*/ 0 h 6858479"/>
              <a:gd name="connsiteX8" fmla="*/ 18197 w 8096249"/>
              <a:gd name="connsiteY8" fmla="*/ 479 h 6858479"/>
              <a:gd name="connsiteX9" fmla="*/ 0 w 8096249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96249" h="6858479">
                <a:moveTo>
                  <a:pt x="0" y="6858479"/>
                </a:moveTo>
                <a:lnTo>
                  <a:pt x="2130297" y="6858479"/>
                </a:lnTo>
                <a:lnTo>
                  <a:pt x="2130297" y="6858478"/>
                </a:lnTo>
                <a:lnTo>
                  <a:pt x="8096249" y="6858478"/>
                </a:lnTo>
                <a:lnTo>
                  <a:pt x="4919874" y="0"/>
                </a:lnTo>
                <a:lnTo>
                  <a:pt x="4914297" y="0"/>
                </a:lnTo>
                <a:lnTo>
                  <a:pt x="3848069" y="0"/>
                </a:lnTo>
                <a:lnTo>
                  <a:pt x="18197" y="0"/>
                </a:lnTo>
                <a:lnTo>
                  <a:pt x="18197" y="479"/>
                </a:lnTo>
                <a:lnTo>
                  <a:pt x="0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394FB05-175A-1249-8BD4-0E4A8C9D31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672" y="415095"/>
            <a:ext cx="5294376" cy="3072384"/>
          </a:xfrm>
        </p:spPr>
        <p:txBody>
          <a:bodyPr anchor="b">
            <a:normAutofit/>
          </a:bodyPr>
          <a:lstStyle/>
          <a:p>
            <a:pPr algn="l"/>
            <a:r>
              <a:rPr lang="en-US" sz="5400"/>
              <a:t>.NET et OpenTelemetry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9F71826-9462-834F-A8AB-8EB367EED1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4672" y="3633783"/>
            <a:ext cx="4167376" cy="1155525"/>
          </a:xfrm>
        </p:spPr>
        <p:txBody>
          <a:bodyPr anchor="t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2000"/>
              <a:t>Observabilité</a:t>
            </a:r>
          </a:p>
          <a:p>
            <a:pPr algn="l">
              <a:spcAft>
                <a:spcPts val="600"/>
              </a:spcAft>
            </a:pPr>
            <a:r>
              <a:rPr lang="en-US" sz="2000"/>
              <a:t>Métriques, Traces et Journaux</a:t>
            </a:r>
          </a:p>
        </p:txBody>
      </p:sp>
    </p:spTree>
    <p:extLst>
      <p:ext uri="{BB962C8B-B14F-4D97-AF65-F5344CB8AC3E}">
        <p14:creationId xmlns:p14="http://schemas.microsoft.com/office/powerpoint/2010/main" val="32689642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D63E1-7CBB-4771-A0B3-43B2DFD988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none" lIns="72000" rIns="72000">
            <a:normAutofit/>
          </a:bodyPr>
          <a:lstStyle/>
          <a:p>
            <a:r>
              <a:rPr lang="fr-FR"/>
              <a:t>W3C </a:t>
            </a:r>
            <a:r>
              <a:rPr lang="fr-FR" err="1"/>
              <a:t>TraceContext</a:t>
            </a:r>
            <a:endParaRPr lang="fr-FR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56329AD-1711-4C86-9B6C-326E3C1856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69565" y="1690688"/>
            <a:ext cx="8306959" cy="1676634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3D2E4A8-C7C2-4822-85E4-234C361228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8196" y="3994983"/>
            <a:ext cx="7849695" cy="1638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1184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DE6A193-4755-479A-BC6F-A7EBCA73B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6F1DFD8C-E04E-4A6C-A89E-E31C337ADA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8350" y="1812012"/>
            <a:ext cx="5890683" cy="3387142"/>
          </a:xfrm>
          <a:prstGeom prst="rect">
            <a:avLst/>
          </a:pr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5A55B759-31A7-423C-9BC2-A8BC09FE98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6754318" cy="6858478"/>
          </a:xfrm>
          <a:custGeom>
            <a:avLst/>
            <a:gdLst>
              <a:gd name="connsiteX0" fmla="*/ 0 w 6754318"/>
              <a:gd name="connsiteY0" fmla="*/ 6858478 h 6858478"/>
              <a:gd name="connsiteX1" fmla="*/ 6754318 w 6754318"/>
              <a:gd name="connsiteY1" fmla="*/ 6858478 h 6858478"/>
              <a:gd name="connsiteX2" fmla="*/ 3577943 w 6754318"/>
              <a:gd name="connsiteY2" fmla="*/ 0 h 6858478"/>
              <a:gd name="connsiteX3" fmla="*/ 3572366 w 6754318"/>
              <a:gd name="connsiteY3" fmla="*/ 0 h 6858478"/>
              <a:gd name="connsiteX4" fmla="*/ 2506138 w 6754318"/>
              <a:gd name="connsiteY4" fmla="*/ 0 h 6858478"/>
              <a:gd name="connsiteX5" fmla="*/ 0 w 6754318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54318" h="6858478">
                <a:moveTo>
                  <a:pt x="0" y="6858478"/>
                </a:moveTo>
                <a:lnTo>
                  <a:pt x="6754318" y="6858478"/>
                </a:lnTo>
                <a:lnTo>
                  <a:pt x="3577943" y="0"/>
                </a:lnTo>
                <a:lnTo>
                  <a:pt x="3572366" y="0"/>
                </a:lnTo>
                <a:lnTo>
                  <a:pt x="2506138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F78796AF-79A0-47AC-BEFD-BFFC00F968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" y="-478"/>
            <a:ext cx="5953780" cy="6858478"/>
          </a:xfrm>
          <a:custGeom>
            <a:avLst/>
            <a:gdLst>
              <a:gd name="connsiteX0" fmla="*/ 0 w 5953780"/>
              <a:gd name="connsiteY0" fmla="*/ 6858478 h 6858478"/>
              <a:gd name="connsiteX1" fmla="*/ 5953780 w 5953780"/>
              <a:gd name="connsiteY1" fmla="*/ 6858478 h 6858478"/>
              <a:gd name="connsiteX2" fmla="*/ 2777405 w 5953780"/>
              <a:gd name="connsiteY2" fmla="*/ 0 h 6858478"/>
              <a:gd name="connsiteX3" fmla="*/ 2771828 w 5953780"/>
              <a:gd name="connsiteY3" fmla="*/ 0 h 6858478"/>
              <a:gd name="connsiteX4" fmla="*/ 1705600 w 5953780"/>
              <a:gd name="connsiteY4" fmla="*/ 0 h 6858478"/>
              <a:gd name="connsiteX5" fmla="*/ 0 w 5953780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53780" h="6858478">
                <a:moveTo>
                  <a:pt x="0" y="6858478"/>
                </a:moveTo>
                <a:lnTo>
                  <a:pt x="5953780" y="6858478"/>
                </a:lnTo>
                <a:lnTo>
                  <a:pt x="2777405" y="0"/>
                </a:lnTo>
                <a:lnTo>
                  <a:pt x="2771828" y="0"/>
                </a:lnTo>
                <a:lnTo>
                  <a:pt x="17056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923426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D63E1-7CBB-4771-A0B3-43B2DFD988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err="1"/>
              <a:t>OpenTelemetry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B471ED-4B9D-461F-9FE0-E4B2BEA43C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fr-FR" b="1" err="1"/>
              <a:t>OpenCensus</a:t>
            </a:r>
            <a:endParaRPr lang="fr-FR" b="1"/>
          </a:p>
          <a:p>
            <a:pPr marL="0" indent="0">
              <a:buNone/>
            </a:pPr>
            <a:r>
              <a:rPr lang="fr-FR"/>
              <a:t>traces et métriques</a:t>
            </a:r>
          </a:p>
          <a:p>
            <a:pPr marL="0" indent="0">
              <a:buNone/>
            </a:pPr>
            <a:r>
              <a:rPr lang="fr-FR"/>
              <a:t>Google (projet </a:t>
            </a:r>
            <a:r>
              <a:rPr lang="fr-FR" err="1"/>
              <a:t>Census</a:t>
            </a:r>
            <a:r>
              <a:rPr lang="fr-FR"/>
              <a:t>), mai 2018</a:t>
            </a:r>
          </a:p>
          <a:p>
            <a:pPr marL="0" indent="0">
              <a:buNone/>
            </a:pPr>
            <a:r>
              <a:rPr lang="fr-FR"/>
              <a:t>binaires et qq langages (java, </a:t>
            </a:r>
            <a:r>
              <a:rPr lang="fr-FR" err="1"/>
              <a:t>node</a:t>
            </a:r>
            <a:r>
              <a:rPr lang="fr-FR"/>
              <a:t>, python, go)</a:t>
            </a:r>
          </a:p>
          <a:p>
            <a:pPr marL="0" indent="0">
              <a:buNone/>
            </a:pPr>
            <a:endParaRPr lang="fr-FR"/>
          </a:p>
          <a:p>
            <a:pPr marL="0" indent="0">
              <a:buNone/>
            </a:pPr>
            <a:r>
              <a:rPr lang="fr-FR" b="1" err="1"/>
              <a:t>OpenTracing</a:t>
            </a:r>
            <a:endParaRPr lang="fr-FR" b="1"/>
          </a:p>
          <a:p>
            <a:pPr marL="0" indent="0">
              <a:buNone/>
            </a:pPr>
            <a:r>
              <a:rPr lang="fr-FR"/>
              <a:t>traces</a:t>
            </a:r>
          </a:p>
          <a:p>
            <a:pPr marL="0" indent="0">
              <a:buNone/>
            </a:pPr>
            <a:r>
              <a:rPr lang="fr-FR"/>
              <a:t>CNCF, début 2017</a:t>
            </a:r>
          </a:p>
          <a:p>
            <a:pPr marL="0" indent="0">
              <a:buNone/>
            </a:pPr>
            <a:r>
              <a:rPr lang="fr-FR"/>
              <a:t>multi-langages</a:t>
            </a:r>
          </a:p>
          <a:p>
            <a:endParaRPr lang="fr-FR"/>
          </a:p>
          <a:p>
            <a:endParaRPr lang="fr-FR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D422F28-92B8-4367-9869-B34046CF87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0290" y="1951765"/>
            <a:ext cx="2271346" cy="56489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CABEE1E-7EDB-4D03-B601-590E0DF12F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0290" y="4741865"/>
            <a:ext cx="2324424" cy="523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3446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D63E1-7CBB-4771-A0B3-43B2DFD988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fr-FR" err="1"/>
              <a:t>OpenTelemetry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B471ED-4B9D-461F-9FE0-E4B2BEA43C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fr-FR"/>
              <a:t>Novembre 2019</a:t>
            </a:r>
          </a:p>
          <a:p>
            <a:r>
              <a:rPr lang="fr-FR"/>
              <a:t>Fusion </a:t>
            </a:r>
            <a:r>
              <a:rPr lang="fr-FR" err="1"/>
              <a:t>OpenCensus</a:t>
            </a:r>
            <a:r>
              <a:rPr lang="fr-FR"/>
              <a:t> et </a:t>
            </a:r>
            <a:r>
              <a:rPr lang="fr-FR" err="1"/>
              <a:t>OpenTracing</a:t>
            </a:r>
            <a:endParaRPr lang="fr-FR"/>
          </a:p>
          <a:p>
            <a:r>
              <a:rPr lang="fr-FR"/>
              <a:t>CNCF</a:t>
            </a:r>
          </a:p>
          <a:p>
            <a:r>
              <a:rPr lang="fr-FR"/>
              <a:t>Traces + Métriques + Log</a:t>
            </a:r>
          </a:p>
          <a:p>
            <a:r>
              <a:rPr lang="fr-FR" err="1"/>
              <a:t>Nbx</a:t>
            </a:r>
            <a:r>
              <a:rPr lang="fr-FR"/>
              <a:t> langages : C++, .NET, Java, Go, Rust, Node, PHP, Python</a:t>
            </a:r>
          </a:p>
          <a:p>
            <a:r>
              <a:rPr lang="fr-FR"/>
              <a:t>Format de traces standard (OTLP)</a:t>
            </a:r>
          </a:p>
          <a:p>
            <a:r>
              <a:rPr lang="fr-FR" err="1"/>
              <a:t>Nbx</a:t>
            </a:r>
            <a:r>
              <a:rPr lang="fr-FR"/>
              <a:t> backend : </a:t>
            </a:r>
            <a:r>
              <a:rPr lang="fr-FR" err="1"/>
              <a:t>Exporters</a:t>
            </a:r>
            <a:r>
              <a:rPr lang="fr-FR"/>
              <a:t> vers solutions APM, Comptabilité OTLP, comptabilité </a:t>
            </a:r>
            <a:r>
              <a:rPr lang="fr-FR" err="1"/>
              <a:t>OpenCensus</a:t>
            </a:r>
            <a:r>
              <a:rPr lang="fr-FR"/>
              <a:t> et </a:t>
            </a:r>
            <a:r>
              <a:rPr lang="fr-FR" err="1"/>
              <a:t>OpenTracing</a:t>
            </a:r>
            <a:endParaRPr lang="fr-FR"/>
          </a:p>
        </p:txBody>
      </p: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7ACD77B3-FDF8-4A1C-979A-A1ADBE2265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8701" y="470924"/>
            <a:ext cx="3399721" cy="1957680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1B836F29-250B-4486-A38C-43C2A233CF10}"/>
              </a:ext>
            </a:extLst>
          </p:cNvPr>
          <p:cNvSpPr/>
          <p:nvPr/>
        </p:nvSpPr>
        <p:spPr>
          <a:xfrm rot="792681">
            <a:off x="8818329" y="2570936"/>
            <a:ext cx="2380463" cy="1053074"/>
          </a:xfrm>
          <a:prstGeom prst="roundRect">
            <a:avLst>
              <a:gd name="adj" fmla="val 42501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800"/>
              <a:t>BETA</a:t>
            </a:r>
          </a:p>
        </p:txBody>
      </p:sp>
    </p:spTree>
    <p:extLst>
      <p:ext uri="{BB962C8B-B14F-4D97-AF65-F5344CB8AC3E}">
        <p14:creationId xmlns:p14="http://schemas.microsoft.com/office/powerpoint/2010/main" val="38509748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D63E1-7CBB-4771-A0B3-43B2DFD988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err="1"/>
              <a:t>OpenTelemetry</a:t>
            </a:r>
            <a:endParaRPr lang="fr-FR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79F92C-DE36-44F8-AEBF-D88069357B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992" y="2185589"/>
            <a:ext cx="10136015" cy="3439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4842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95FD4EB-228B-43A6-A047-042635EF745C}"/>
              </a:ext>
            </a:extLst>
          </p:cNvPr>
          <p:cNvSpPr/>
          <p:nvPr/>
        </p:nvSpPr>
        <p:spPr>
          <a:xfrm>
            <a:off x="1499488" y="1569493"/>
            <a:ext cx="5510913" cy="31526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fr-FR">
                <a:solidFill>
                  <a:schemeClr val="tx1"/>
                </a:solidFill>
              </a:rPr>
              <a:t>Host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2D63E1-7CBB-4771-A0B3-43B2DFD988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err="1"/>
              <a:t>OpenTelemetry</a:t>
            </a:r>
            <a:endParaRPr lang="fr-FR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D4BDAB3-0A78-407C-BDFB-E25BB1248B62}"/>
              </a:ext>
            </a:extLst>
          </p:cNvPr>
          <p:cNvGrpSpPr/>
          <p:nvPr/>
        </p:nvGrpSpPr>
        <p:grpSpPr>
          <a:xfrm>
            <a:off x="1672390" y="2003307"/>
            <a:ext cx="2989848" cy="1070267"/>
            <a:chOff x="757989" y="1810753"/>
            <a:chExt cx="2989848" cy="1262821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B777B92-FECE-4A03-ADC7-F7AD16954EBB}"/>
                </a:ext>
              </a:extLst>
            </p:cNvPr>
            <p:cNvSpPr/>
            <p:nvPr/>
          </p:nvSpPr>
          <p:spPr>
            <a:xfrm>
              <a:off x="757989" y="1810753"/>
              <a:ext cx="2989848" cy="1262821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fr-FR">
                  <a:solidFill>
                    <a:schemeClr val="tx1"/>
                  </a:solidFill>
                </a:rPr>
                <a:t>Process</a:t>
              </a:r>
            </a:p>
          </p:txBody>
        </p:sp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FDB9C70B-9ADF-43D0-8DE0-8AADBB4A0C7C}"/>
                </a:ext>
              </a:extLst>
            </p:cNvPr>
            <p:cNvSpPr/>
            <p:nvPr/>
          </p:nvSpPr>
          <p:spPr>
            <a:xfrm>
              <a:off x="968992" y="2309488"/>
              <a:ext cx="1226772" cy="61454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/>
                <a:t>Code</a:t>
              </a:r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EBCC0811-AC52-4449-8FBC-F31487CAAD96}"/>
                </a:ext>
              </a:extLst>
            </p:cNvPr>
            <p:cNvSpPr/>
            <p:nvPr/>
          </p:nvSpPr>
          <p:spPr>
            <a:xfrm>
              <a:off x="2348164" y="2309488"/>
              <a:ext cx="1226772" cy="61454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/>
                <a:t>Exporter</a:t>
              </a:r>
            </a:p>
          </p:txBody>
        </p:sp>
      </p:grp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5FFE654-0287-4999-8693-B961A42C0507}"/>
              </a:ext>
            </a:extLst>
          </p:cNvPr>
          <p:cNvSpPr/>
          <p:nvPr/>
        </p:nvSpPr>
        <p:spPr>
          <a:xfrm>
            <a:off x="5449258" y="2784240"/>
            <a:ext cx="1226772" cy="81204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Collector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1B299A9-1332-4378-841E-CB2232683DFC}"/>
              </a:ext>
            </a:extLst>
          </p:cNvPr>
          <p:cNvGrpSpPr/>
          <p:nvPr/>
        </p:nvGrpSpPr>
        <p:grpSpPr>
          <a:xfrm>
            <a:off x="1672390" y="3386193"/>
            <a:ext cx="2989848" cy="1143802"/>
            <a:chOff x="757989" y="1810753"/>
            <a:chExt cx="2989848" cy="1262821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75576BD8-84FE-4389-839E-D5F013247349}"/>
                </a:ext>
              </a:extLst>
            </p:cNvPr>
            <p:cNvSpPr/>
            <p:nvPr/>
          </p:nvSpPr>
          <p:spPr>
            <a:xfrm>
              <a:off x="757989" y="1810753"/>
              <a:ext cx="2989848" cy="1262821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fr-FR">
                  <a:solidFill>
                    <a:schemeClr val="tx1"/>
                  </a:solidFill>
                </a:rPr>
                <a:t>Process</a:t>
              </a:r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7CE5BDDF-5A47-4D81-891E-7195DE5DBDBE}"/>
                </a:ext>
              </a:extLst>
            </p:cNvPr>
            <p:cNvSpPr/>
            <p:nvPr/>
          </p:nvSpPr>
          <p:spPr>
            <a:xfrm>
              <a:off x="968992" y="2309488"/>
              <a:ext cx="1226772" cy="61454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/>
                <a:t>Code</a:t>
              </a:r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0199A104-E8E0-4589-A364-A9D058DB4AB6}"/>
                </a:ext>
              </a:extLst>
            </p:cNvPr>
            <p:cNvSpPr/>
            <p:nvPr/>
          </p:nvSpPr>
          <p:spPr>
            <a:xfrm>
              <a:off x="2348164" y="2309488"/>
              <a:ext cx="1226772" cy="61454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/>
                <a:t>Exporter</a:t>
              </a:r>
            </a:p>
          </p:txBody>
        </p:sp>
      </p:grp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67A0C35C-DB13-46C9-A016-DBE70460FDA2}"/>
              </a:ext>
            </a:extLst>
          </p:cNvPr>
          <p:cNvSpPr/>
          <p:nvPr/>
        </p:nvSpPr>
        <p:spPr>
          <a:xfrm>
            <a:off x="8187907" y="1569493"/>
            <a:ext cx="1226772" cy="49609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Backend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01778F7-4952-4908-9C64-6AC12430D0C7}"/>
              </a:ext>
            </a:extLst>
          </p:cNvPr>
          <p:cNvSpPr/>
          <p:nvPr/>
        </p:nvSpPr>
        <p:spPr>
          <a:xfrm>
            <a:off x="1499488" y="4852069"/>
            <a:ext cx="5510913" cy="167838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fr-FR">
                <a:solidFill>
                  <a:schemeClr val="tx1"/>
                </a:solidFill>
              </a:rPr>
              <a:t>Host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BCFBAB1-2CC2-4C17-A451-6D7D0A1ABC90}"/>
              </a:ext>
            </a:extLst>
          </p:cNvPr>
          <p:cNvGrpSpPr/>
          <p:nvPr/>
        </p:nvGrpSpPr>
        <p:grpSpPr>
          <a:xfrm>
            <a:off x="1672390" y="5268034"/>
            <a:ext cx="2989848" cy="1106559"/>
            <a:chOff x="757989" y="1810753"/>
            <a:chExt cx="2989848" cy="1262821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66D2471-12BD-4BA0-9868-50CD72A29349}"/>
                </a:ext>
              </a:extLst>
            </p:cNvPr>
            <p:cNvSpPr/>
            <p:nvPr/>
          </p:nvSpPr>
          <p:spPr>
            <a:xfrm>
              <a:off x="757989" y="1810753"/>
              <a:ext cx="2989848" cy="1262821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fr-FR">
                  <a:solidFill>
                    <a:schemeClr val="tx1"/>
                  </a:solidFill>
                </a:rPr>
                <a:t>Process</a:t>
              </a:r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63242A19-0A03-4829-ADA9-009AECBD73CD}"/>
                </a:ext>
              </a:extLst>
            </p:cNvPr>
            <p:cNvSpPr/>
            <p:nvPr/>
          </p:nvSpPr>
          <p:spPr>
            <a:xfrm>
              <a:off x="968992" y="2309488"/>
              <a:ext cx="1226772" cy="61454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/>
                <a:t>Code</a:t>
              </a:r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A979C186-327E-4541-864D-D6863B9E28AE}"/>
                </a:ext>
              </a:extLst>
            </p:cNvPr>
            <p:cNvSpPr/>
            <p:nvPr/>
          </p:nvSpPr>
          <p:spPr>
            <a:xfrm>
              <a:off x="2348164" y="2309488"/>
              <a:ext cx="1226772" cy="61454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/>
                <a:t>Exporter</a:t>
              </a:r>
            </a:p>
          </p:txBody>
        </p:sp>
      </p:grp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8B5074C-A58A-461C-A1BB-2B829A50D9E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/>
          <p:nvPr/>
        </p:nvCxnSpPr>
        <p:spPr>
          <a:xfrm>
            <a:off x="4489337" y="5923126"/>
            <a:ext cx="369857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DDF44CA-83BF-4B28-A2FE-F9B73CED4EC1}"/>
              </a:ext>
            </a:extLst>
          </p:cNvPr>
          <p:cNvCxnSpPr>
            <a:stCxn id="28" idx="3"/>
            <a:endCxn id="7" idx="1"/>
          </p:cNvCxnSpPr>
          <p:nvPr/>
        </p:nvCxnSpPr>
        <p:spPr>
          <a:xfrm flipV="1">
            <a:off x="4489337" y="3190261"/>
            <a:ext cx="959921" cy="92597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84D37790-8D26-4D9F-AD51-B2A9B4947E2F}"/>
              </a:ext>
            </a:extLst>
          </p:cNvPr>
          <p:cNvCxnSpPr>
            <a:stCxn id="5" idx="3"/>
          </p:cNvCxnSpPr>
          <p:nvPr/>
        </p:nvCxnSpPr>
        <p:spPr>
          <a:xfrm>
            <a:off x="4489337" y="2686415"/>
            <a:ext cx="959921" cy="50384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BD82BC7E-7795-4A46-BF61-2C37F2BCBD74}"/>
              </a:ext>
            </a:extLst>
          </p:cNvPr>
          <p:cNvCxnSpPr/>
          <p:nvPr/>
        </p:nvCxnSpPr>
        <p:spPr>
          <a:xfrm>
            <a:off x="6676030" y="3190261"/>
            <a:ext cx="151187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52334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D63E1-7CBB-4771-A0B3-43B2DFD988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fr-FR" err="1"/>
              <a:t>OpenTelemetry</a:t>
            </a:r>
            <a:endParaRPr lang="fr-FR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46C7E84-3157-4F9E-9957-B2345CF261CB}"/>
              </a:ext>
            </a:extLst>
          </p:cNvPr>
          <p:cNvGrpSpPr/>
          <p:nvPr/>
        </p:nvGrpSpPr>
        <p:grpSpPr>
          <a:xfrm>
            <a:off x="2693795" y="1690688"/>
            <a:ext cx="6723589" cy="4036347"/>
            <a:chOff x="2774616" y="1624263"/>
            <a:chExt cx="6723589" cy="4036347"/>
          </a:xfrm>
        </p:grpSpPr>
        <p:graphicFrame>
          <p:nvGraphicFramePr>
            <p:cNvPr id="13" name="Diagram 12">
              <a:extLst>
                <a:ext uri="{FF2B5EF4-FFF2-40B4-BE49-F238E27FC236}">
                  <a16:creationId xmlns:a16="http://schemas.microsoft.com/office/drawing/2014/main" id="{A56EFDB7-B38B-434C-AF60-B41465A801DB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964607070"/>
                </p:ext>
              </p:extLst>
            </p:nvPr>
          </p:nvGraphicFramePr>
          <p:xfrm>
            <a:off x="2774616" y="1624263"/>
            <a:ext cx="6642768" cy="4018992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3A818222-0F12-4862-B097-9279F7B20931}"/>
                </a:ext>
              </a:extLst>
            </p:cNvPr>
            <p:cNvSpPr/>
            <p:nvPr/>
          </p:nvSpPr>
          <p:spPr>
            <a:xfrm rot="20766276">
              <a:off x="5784000" y="5099483"/>
              <a:ext cx="1395071" cy="532433"/>
            </a:xfrm>
            <a:prstGeom prst="round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/>
                <a:t>~ OK</a:t>
              </a: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A004203C-FA55-475C-BE69-59A478656099}"/>
                </a:ext>
              </a:extLst>
            </p:cNvPr>
            <p:cNvSpPr/>
            <p:nvPr/>
          </p:nvSpPr>
          <p:spPr>
            <a:xfrm rot="20766276">
              <a:off x="8103134" y="5128177"/>
              <a:ext cx="1395071" cy="532433"/>
            </a:xfrm>
            <a:prstGeom prst="round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/>
                <a:t>Peinture fraîche</a:t>
              </a: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3C84C30B-C349-4475-89ED-B72AC219B32F}"/>
                </a:ext>
              </a:extLst>
            </p:cNvPr>
            <p:cNvSpPr/>
            <p:nvPr/>
          </p:nvSpPr>
          <p:spPr>
            <a:xfrm rot="20766276">
              <a:off x="3464866" y="5099482"/>
              <a:ext cx="1395071" cy="532433"/>
            </a:xfrm>
            <a:prstGeom prst="round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/>
                <a:t>Draft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490542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DE6A193-4755-479A-BC6F-A7EBCA73B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BAEC0F30-7520-43F4-880F-FE45B157DD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48350" y="1298857"/>
            <a:ext cx="5890683" cy="4413452"/>
          </a:xfrm>
          <a:prstGeom prst="rect">
            <a:avLst/>
          </a:pr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5A55B759-31A7-423C-9BC2-A8BC09FE98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6754318" cy="6858478"/>
          </a:xfrm>
          <a:custGeom>
            <a:avLst/>
            <a:gdLst>
              <a:gd name="connsiteX0" fmla="*/ 0 w 6754318"/>
              <a:gd name="connsiteY0" fmla="*/ 6858478 h 6858478"/>
              <a:gd name="connsiteX1" fmla="*/ 6754318 w 6754318"/>
              <a:gd name="connsiteY1" fmla="*/ 6858478 h 6858478"/>
              <a:gd name="connsiteX2" fmla="*/ 3577943 w 6754318"/>
              <a:gd name="connsiteY2" fmla="*/ 0 h 6858478"/>
              <a:gd name="connsiteX3" fmla="*/ 3572366 w 6754318"/>
              <a:gd name="connsiteY3" fmla="*/ 0 h 6858478"/>
              <a:gd name="connsiteX4" fmla="*/ 2506138 w 6754318"/>
              <a:gd name="connsiteY4" fmla="*/ 0 h 6858478"/>
              <a:gd name="connsiteX5" fmla="*/ 0 w 6754318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54318" h="6858478">
                <a:moveTo>
                  <a:pt x="0" y="6858478"/>
                </a:moveTo>
                <a:lnTo>
                  <a:pt x="6754318" y="6858478"/>
                </a:lnTo>
                <a:lnTo>
                  <a:pt x="3577943" y="0"/>
                </a:lnTo>
                <a:lnTo>
                  <a:pt x="3572366" y="0"/>
                </a:lnTo>
                <a:lnTo>
                  <a:pt x="2506138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F78796AF-79A0-47AC-BEFD-BFFC00F968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" y="-478"/>
            <a:ext cx="5953780" cy="6858478"/>
          </a:xfrm>
          <a:custGeom>
            <a:avLst/>
            <a:gdLst>
              <a:gd name="connsiteX0" fmla="*/ 0 w 5953780"/>
              <a:gd name="connsiteY0" fmla="*/ 6858478 h 6858478"/>
              <a:gd name="connsiteX1" fmla="*/ 5953780 w 5953780"/>
              <a:gd name="connsiteY1" fmla="*/ 6858478 h 6858478"/>
              <a:gd name="connsiteX2" fmla="*/ 2777405 w 5953780"/>
              <a:gd name="connsiteY2" fmla="*/ 0 h 6858478"/>
              <a:gd name="connsiteX3" fmla="*/ 2771828 w 5953780"/>
              <a:gd name="connsiteY3" fmla="*/ 0 h 6858478"/>
              <a:gd name="connsiteX4" fmla="*/ 1705600 w 5953780"/>
              <a:gd name="connsiteY4" fmla="*/ 0 h 6858478"/>
              <a:gd name="connsiteX5" fmla="*/ 0 w 5953780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53780" h="6858478">
                <a:moveTo>
                  <a:pt x="0" y="6858478"/>
                </a:moveTo>
                <a:lnTo>
                  <a:pt x="5953780" y="6858478"/>
                </a:lnTo>
                <a:lnTo>
                  <a:pt x="2777405" y="0"/>
                </a:lnTo>
                <a:lnTo>
                  <a:pt x="2771828" y="0"/>
                </a:lnTo>
                <a:lnTo>
                  <a:pt x="17056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6AD0B67-3E84-47B5-81CD-0E26117BE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338328"/>
            <a:ext cx="3877056" cy="224942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Observabilité et .NET</a:t>
            </a:r>
          </a:p>
        </p:txBody>
      </p:sp>
    </p:spTree>
    <p:extLst>
      <p:ext uri="{BB962C8B-B14F-4D97-AF65-F5344CB8AC3E}">
        <p14:creationId xmlns:p14="http://schemas.microsoft.com/office/powerpoint/2010/main" val="27166046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9603A-AA13-4A49-9230-4688AE2E8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Métriques</a:t>
            </a:r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D976D9A-3B6C-4D2C-8B9D-9A734F2BE7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err="1"/>
              <a:t>System.Diagnostics.Tracing</a:t>
            </a:r>
            <a:endParaRPr lang="fr-FR"/>
          </a:p>
          <a:p>
            <a:r>
              <a:rPr lang="fr-FR"/>
              <a:t>.NET 4.7+ / .NET Core </a:t>
            </a:r>
          </a:p>
          <a:p>
            <a:r>
              <a:rPr lang="fr-FR" err="1"/>
              <a:t>EventSource</a:t>
            </a:r>
            <a:r>
              <a:rPr lang="fr-FR"/>
              <a:t> / </a:t>
            </a:r>
            <a:r>
              <a:rPr lang="fr-FR" err="1"/>
              <a:t>EventCounter</a:t>
            </a:r>
            <a:r>
              <a:rPr lang="fr-FR"/>
              <a:t> + ETW</a:t>
            </a:r>
          </a:p>
          <a:p>
            <a:r>
              <a:rPr lang="fr-FR">
                <a:hlinkClick r:id="rId2"/>
              </a:rPr>
              <a:t>https://github.com/dotnet/runtime/blob/master/src/libraries/System.Diagnostics.Tracing/documentation/EventCounterTutorial.md</a:t>
            </a:r>
            <a:endParaRPr lang="fr-FR"/>
          </a:p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684887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ADD991E-767D-FE4B-82AD-96DD0E4D1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Demo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92512A-3353-4826-ADC2-24A591C49B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dotnet </a:t>
            </a:r>
            <a:r>
              <a:rPr lang="fr-FR" err="1"/>
              <a:t>counters</a:t>
            </a:r>
            <a:endParaRPr lang="fr-FR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5B43DC1D-3106-43EC-8B80-03A98AC92A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70950" y="3854450"/>
            <a:ext cx="2476500" cy="223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864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16EA23B6-4B44-4D76-87BA-D81CE35EDB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8896786" cy="6858478"/>
          </a:xfrm>
          <a:custGeom>
            <a:avLst/>
            <a:gdLst>
              <a:gd name="connsiteX0" fmla="*/ 1472231 w 8896786"/>
              <a:gd name="connsiteY0" fmla="*/ 6858478 h 6858478"/>
              <a:gd name="connsiteX1" fmla="*/ 8896786 w 8896786"/>
              <a:gd name="connsiteY1" fmla="*/ 6858478 h 6858478"/>
              <a:gd name="connsiteX2" fmla="*/ 5720411 w 8896786"/>
              <a:gd name="connsiteY2" fmla="*/ 0 h 6858478"/>
              <a:gd name="connsiteX3" fmla="*/ 5714834 w 8896786"/>
              <a:gd name="connsiteY3" fmla="*/ 0 h 6858478"/>
              <a:gd name="connsiteX4" fmla="*/ 4648606 w 8896786"/>
              <a:gd name="connsiteY4" fmla="*/ 0 h 6858478"/>
              <a:gd name="connsiteX5" fmla="*/ 0 w 8896786"/>
              <a:gd name="connsiteY5" fmla="*/ 0 h 6858478"/>
              <a:gd name="connsiteX6" fmla="*/ 0 w 8896786"/>
              <a:gd name="connsiteY6" fmla="*/ 6857915 h 6858478"/>
              <a:gd name="connsiteX7" fmla="*/ 1472491 w 8896786"/>
              <a:gd name="connsiteY7" fmla="*/ 6857915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896786" h="6858478">
                <a:moveTo>
                  <a:pt x="1472231" y="6858478"/>
                </a:moveTo>
                <a:lnTo>
                  <a:pt x="8896786" y="6858478"/>
                </a:lnTo>
                <a:lnTo>
                  <a:pt x="5720411" y="0"/>
                </a:lnTo>
                <a:lnTo>
                  <a:pt x="5714834" y="0"/>
                </a:lnTo>
                <a:lnTo>
                  <a:pt x="4648606" y="0"/>
                </a:lnTo>
                <a:lnTo>
                  <a:pt x="0" y="0"/>
                </a:lnTo>
                <a:lnTo>
                  <a:pt x="0" y="6857915"/>
                </a:lnTo>
                <a:lnTo>
                  <a:pt x="1472491" y="6857915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2EEEAE0B-25B7-437B-B834-B70A93541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9"/>
            <a:ext cx="8096249" cy="6858479"/>
          </a:xfrm>
          <a:custGeom>
            <a:avLst/>
            <a:gdLst>
              <a:gd name="connsiteX0" fmla="*/ 0 w 8096249"/>
              <a:gd name="connsiteY0" fmla="*/ 6858479 h 6858479"/>
              <a:gd name="connsiteX1" fmla="*/ 2130297 w 8096249"/>
              <a:gd name="connsiteY1" fmla="*/ 6858479 h 6858479"/>
              <a:gd name="connsiteX2" fmla="*/ 2130297 w 8096249"/>
              <a:gd name="connsiteY2" fmla="*/ 6858478 h 6858479"/>
              <a:gd name="connsiteX3" fmla="*/ 8096249 w 8096249"/>
              <a:gd name="connsiteY3" fmla="*/ 6858478 h 6858479"/>
              <a:gd name="connsiteX4" fmla="*/ 4919874 w 8096249"/>
              <a:gd name="connsiteY4" fmla="*/ 0 h 6858479"/>
              <a:gd name="connsiteX5" fmla="*/ 4914297 w 8096249"/>
              <a:gd name="connsiteY5" fmla="*/ 0 h 6858479"/>
              <a:gd name="connsiteX6" fmla="*/ 3848069 w 8096249"/>
              <a:gd name="connsiteY6" fmla="*/ 0 h 6858479"/>
              <a:gd name="connsiteX7" fmla="*/ 18197 w 8096249"/>
              <a:gd name="connsiteY7" fmla="*/ 0 h 6858479"/>
              <a:gd name="connsiteX8" fmla="*/ 18197 w 8096249"/>
              <a:gd name="connsiteY8" fmla="*/ 479 h 6858479"/>
              <a:gd name="connsiteX9" fmla="*/ 0 w 8096249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96249" h="6858479">
                <a:moveTo>
                  <a:pt x="0" y="6858479"/>
                </a:moveTo>
                <a:lnTo>
                  <a:pt x="2130297" y="6858479"/>
                </a:lnTo>
                <a:lnTo>
                  <a:pt x="2130297" y="6858478"/>
                </a:lnTo>
                <a:lnTo>
                  <a:pt x="8096249" y="6858478"/>
                </a:lnTo>
                <a:lnTo>
                  <a:pt x="4919874" y="0"/>
                </a:lnTo>
                <a:lnTo>
                  <a:pt x="4914297" y="0"/>
                </a:lnTo>
                <a:lnTo>
                  <a:pt x="3848069" y="0"/>
                </a:lnTo>
                <a:lnTo>
                  <a:pt x="18197" y="0"/>
                </a:lnTo>
                <a:lnTo>
                  <a:pt x="18197" y="479"/>
                </a:lnTo>
                <a:lnTo>
                  <a:pt x="0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3" y="365125"/>
            <a:ext cx="6179700" cy="1325563"/>
          </a:xfrm>
        </p:spPr>
        <p:txBody>
          <a:bodyPr>
            <a:normAutofit/>
          </a:bodyPr>
          <a:lstStyle/>
          <a:p>
            <a:r>
              <a:rPr lang="en-US"/>
              <a:t>Agenda</a:t>
            </a:r>
          </a:p>
        </p:txBody>
      </p:sp>
      <p:graphicFrame>
        <p:nvGraphicFramePr>
          <p:cNvPr id="27" name="Content Placeholder 2">
            <a:extLst>
              <a:ext uri="{FF2B5EF4-FFF2-40B4-BE49-F238E27FC236}">
                <a16:creationId xmlns:a16="http://schemas.microsoft.com/office/drawing/2014/main" id="{F5DB94F4-FF38-4218-909F-67F47B0BA3E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04582453"/>
              </p:ext>
            </p:extLst>
          </p:nvPr>
        </p:nvGraphicFramePr>
        <p:xfrm>
          <a:off x="804673" y="2022601"/>
          <a:ext cx="4655602" cy="41543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088774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9603A-AA13-4A49-9230-4688AE2E8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Logs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D976D9A-3B6C-4D2C-8B9D-9A734F2BE7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fr-FR"/>
              <a:t>Microsoft.Extensions.Logging.*</a:t>
            </a:r>
          </a:p>
          <a:p>
            <a:pPr>
              <a:lnSpc>
                <a:spcPct val="200000"/>
              </a:lnSpc>
            </a:pPr>
            <a:r>
              <a:rPr lang="fr-FR" err="1"/>
              <a:t>ILogger</a:t>
            </a:r>
            <a:endParaRPr lang="fr-FR"/>
          </a:p>
          <a:p>
            <a:pPr>
              <a:lnSpc>
                <a:spcPct val="200000"/>
              </a:lnSpc>
            </a:pPr>
            <a:r>
              <a:rPr lang="fr-FR"/>
              <a:t>Console, </a:t>
            </a:r>
            <a:r>
              <a:rPr lang="fr-FR" err="1"/>
              <a:t>Debug</a:t>
            </a:r>
            <a:r>
              <a:rPr lang="fr-FR"/>
              <a:t>, </a:t>
            </a:r>
            <a:r>
              <a:rPr lang="fr-FR" err="1"/>
              <a:t>EventSource</a:t>
            </a:r>
            <a:r>
              <a:rPr lang="fr-FR"/>
              <a:t> (ETW Trace), </a:t>
            </a:r>
            <a:r>
              <a:rPr lang="fr-FR" err="1"/>
              <a:t>EventLog</a:t>
            </a:r>
            <a:endParaRPr lang="fr-FR"/>
          </a:p>
          <a:p>
            <a:pPr>
              <a:lnSpc>
                <a:spcPct val="200000"/>
              </a:lnSpc>
            </a:pP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268369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58AD5E0-0C61-DD4A-B5A5-A197677F4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Logs - </a:t>
            </a:r>
            <a:r>
              <a:rPr lang="en-US" err="1"/>
              <a:t>ILogger</a:t>
            </a:r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DB6D46C-914E-ED4A-BF28-8900AF0ED6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/>
              <a:t>using </a:t>
            </a:r>
            <a:r>
              <a:rPr lang="en-US" err="1">
                <a:solidFill>
                  <a:schemeClr val="accent5">
                    <a:lumMod val="75000"/>
                  </a:schemeClr>
                </a:solidFill>
              </a:rPr>
              <a:t>Microsoft.Extensions.Logging</a:t>
            </a:r>
            <a:r>
              <a:rPr lang="en-US"/>
              <a:t>;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/>
              <a:t>namespace </a:t>
            </a:r>
            <a:r>
              <a:rPr lang="en-US" err="1"/>
              <a:t>ConsoleLogs</a:t>
            </a:r>
            <a:endParaRPr lang="en-US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/>
              <a:t>{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/>
              <a:t>    class Program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/>
              <a:t>    {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/>
              <a:t>        static void Main(string[] </a:t>
            </a:r>
            <a:r>
              <a:rPr lang="en-US" err="1"/>
              <a:t>args</a:t>
            </a:r>
            <a:r>
              <a:rPr lang="en-US"/>
              <a:t>)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/>
              <a:t>        {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/>
              <a:t>            using var </a:t>
            </a:r>
            <a:r>
              <a:rPr lang="en-US" err="1"/>
              <a:t>loggerFactory</a:t>
            </a:r>
            <a:r>
              <a:rPr lang="en-US"/>
              <a:t> = </a:t>
            </a:r>
            <a:r>
              <a:rPr lang="en-US" err="1">
                <a:solidFill>
                  <a:schemeClr val="accent5">
                    <a:lumMod val="75000"/>
                  </a:schemeClr>
                </a:solidFill>
              </a:rPr>
              <a:t>LoggerFactory</a:t>
            </a:r>
            <a:r>
              <a:rPr lang="en-US" err="1"/>
              <a:t>.Create</a:t>
            </a:r>
            <a:r>
              <a:rPr lang="en-US"/>
              <a:t>(builder =&gt;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/>
              <a:t>            {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/>
              <a:t>                builder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/>
              <a:t>                    .</a:t>
            </a:r>
            <a:r>
              <a:rPr lang="en-US" err="1"/>
              <a:t>AddFilter</a:t>
            </a:r>
            <a:r>
              <a:rPr lang="en-US"/>
              <a:t>("Microsoft", </a:t>
            </a:r>
            <a:r>
              <a:rPr lang="en-US" err="1"/>
              <a:t>LogLevel.Warning</a:t>
            </a:r>
            <a:r>
              <a:rPr lang="en-US"/>
              <a:t>)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/>
              <a:t>                    .</a:t>
            </a:r>
            <a:r>
              <a:rPr lang="en-US" err="1"/>
              <a:t>AddFilter</a:t>
            </a:r>
            <a:r>
              <a:rPr lang="en-US"/>
              <a:t>("System", </a:t>
            </a:r>
            <a:r>
              <a:rPr lang="en-US" err="1"/>
              <a:t>LogLevel.Warning</a:t>
            </a:r>
            <a:r>
              <a:rPr lang="en-US"/>
              <a:t>)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/>
              <a:t>                    .</a:t>
            </a:r>
            <a:r>
              <a:rPr lang="en-US" err="1"/>
              <a:t>AddFilter</a:t>
            </a:r>
            <a:r>
              <a:rPr lang="en-US"/>
              <a:t>("</a:t>
            </a:r>
            <a:r>
              <a:rPr lang="en-US" err="1"/>
              <a:t>ConsoleLogs.Program</a:t>
            </a:r>
            <a:r>
              <a:rPr lang="en-US"/>
              <a:t>", </a:t>
            </a:r>
            <a:r>
              <a:rPr lang="en-US" err="1"/>
              <a:t>LogLevel.Debug</a:t>
            </a:r>
            <a:r>
              <a:rPr lang="en-US"/>
              <a:t>)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/>
              <a:t>                    .</a:t>
            </a:r>
            <a:r>
              <a:rPr lang="en-US" err="1">
                <a:solidFill>
                  <a:schemeClr val="accent5">
                    <a:lumMod val="75000"/>
                  </a:schemeClr>
                </a:solidFill>
              </a:rPr>
              <a:t>AddConsole</a:t>
            </a:r>
            <a:r>
              <a:rPr lang="en-US"/>
              <a:t>();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/>
              <a:t>            });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/>
              <a:t>            </a:t>
            </a:r>
            <a:r>
              <a:rPr lang="en-US" err="1"/>
              <a:t>ILogger</a:t>
            </a:r>
            <a:r>
              <a:rPr lang="en-US"/>
              <a:t> logger = </a:t>
            </a:r>
            <a:r>
              <a:rPr lang="en-US" err="1"/>
              <a:t>loggerFactory.CreateLogger</a:t>
            </a:r>
            <a:r>
              <a:rPr lang="en-US"/>
              <a:t>&lt;Program&gt;();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/>
              <a:t>            </a:t>
            </a:r>
            <a:r>
              <a:rPr lang="en-US" err="1"/>
              <a:t>logger.</a:t>
            </a:r>
            <a:r>
              <a:rPr lang="en-US" err="1">
                <a:solidFill>
                  <a:schemeClr val="accent5">
                    <a:lumMod val="75000"/>
                  </a:schemeClr>
                </a:solidFill>
              </a:rPr>
              <a:t>LogInformation</a:t>
            </a:r>
            <a:r>
              <a:rPr lang="en-US"/>
              <a:t>(</a:t>
            </a:r>
            <a:r>
              <a:rPr lang="en-US">
                <a:solidFill>
                  <a:schemeClr val="accent5">
                    <a:lumMod val="75000"/>
                  </a:schemeClr>
                </a:solidFill>
              </a:rPr>
              <a:t>"Hello {Target}!"</a:t>
            </a:r>
            <a:r>
              <a:rPr lang="en-US"/>
              <a:t>, </a:t>
            </a:r>
            <a:r>
              <a:rPr lang="en-US">
                <a:solidFill>
                  <a:schemeClr val="accent5">
                    <a:lumMod val="75000"/>
                  </a:schemeClr>
                </a:solidFill>
              </a:rPr>
              <a:t>"World"</a:t>
            </a:r>
            <a:r>
              <a:rPr lang="en-US"/>
              <a:t>);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/>
              <a:t>        }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/>
              <a:t>    }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028287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9603A-AA13-4A49-9230-4688AE2E8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Traces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D976D9A-3B6C-4D2C-8B9D-9A734F2BE7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FR" err="1"/>
              <a:t>System.Diagnostics.Tracing</a:t>
            </a:r>
            <a:endParaRPr lang="fr-FR"/>
          </a:p>
          <a:p>
            <a:r>
              <a:rPr lang="fr-FR" err="1"/>
              <a:t>EventSource</a:t>
            </a:r>
            <a:r>
              <a:rPr lang="fr-FR"/>
              <a:t> : données sérialisables uniquement (ETW)</a:t>
            </a:r>
          </a:p>
          <a:p>
            <a:r>
              <a:rPr lang="fr-FR" err="1"/>
              <a:t>DiagnosticSource</a:t>
            </a:r>
            <a:endParaRPr lang="fr-FR"/>
          </a:p>
          <a:p>
            <a:pPr lvl="1"/>
            <a:r>
              <a:rPr lang="fr-FR"/>
              <a:t>in-process</a:t>
            </a:r>
          </a:p>
          <a:p>
            <a:pPr lvl="1"/>
            <a:r>
              <a:rPr lang="fr-FR"/>
              <a:t>.NET Core uniquement</a:t>
            </a:r>
          </a:p>
          <a:p>
            <a:pPr lvl="1"/>
            <a:r>
              <a:rPr lang="fr-FR" err="1"/>
              <a:t>distributed</a:t>
            </a:r>
            <a:r>
              <a:rPr lang="fr-FR"/>
              <a:t> tracing (</a:t>
            </a:r>
            <a:r>
              <a:rPr lang="fr-FR" err="1"/>
              <a:t>ApplicationInsights</a:t>
            </a:r>
            <a:r>
              <a:rPr lang="fr-FR"/>
              <a:t>)</a:t>
            </a:r>
          </a:p>
          <a:p>
            <a:r>
              <a:rPr lang="fr-FR" err="1"/>
              <a:t>ActivitySource</a:t>
            </a:r>
            <a:endParaRPr lang="fr-FR"/>
          </a:p>
          <a:p>
            <a:pPr lvl="1"/>
            <a:r>
              <a:rPr lang="fr-FR"/>
              <a:t>.NET 5</a:t>
            </a:r>
          </a:p>
          <a:p>
            <a:pPr lvl="1"/>
            <a:r>
              <a:rPr lang="fr-FR"/>
              <a:t>Basé sur </a:t>
            </a:r>
            <a:r>
              <a:rPr lang="fr-FR" err="1"/>
              <a:t>DiagnosticSource</a:t>
            </a:r>
            <a:endParaRPr lang="fr-FR"/>
          </a:p>
          <a:p>
            <a:pPr lvl="1"/>
            <a:r>
              <a:rPr lang="fr-FR" err="1"/>
              <a:t>OpenTelemetry</a:t>
            </a:r>
            <a:endParaRPr lang="fr-FR"/>
          </a:p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738725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ADD991E-767D-FE4B-82AD-96DD0E4D1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Demo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87A8007-73D4-B541-917C-A5A47C4266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EventSource</a:t>
            </a:r>
            <a:r>
              <a:rPr lang="en-US"/>
              <a:t> &amp; </a:t>
            </a:r>
            <a:r>
              <a:rPr lang="en-US" err="1"/>
              <a:t>DiagnosticSource</a:t>
            </a:r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F3E53BA6-67B0-490A-A0E2-69B5A0AD58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56650" y="3498850"/>
            <a:ext cx="2590800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9832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8">
            <a:extLst>
              <a:ext uri="{FF2B5EF4-FFF2-40B4-BE49-F238E27FC236}">
                <a16:creationId xmlns:a16="http://schemas.microsoft.com/office/drawing/2014/main" id="{0DE6A193-4755-479A-BC6F-A7EBCA73B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D795DD3E-EC5C-4816-BBD6-817ECC9C4F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38248" y="885827"/>
            <a:ext cx="5710886" cy="5239512"/>
          </a:xfrm>
          <a:prstGeom prst="rect">
            <a:avLst/>
          </a:prstGeom>
        </p:spPr>
      </p:pic>
      <p:sp>
        <p:nvSpPr>
          <p:cNvPr id="16" name="Freeform: Shape 10">
            <a:extLst>
              <a:ext uri="{FF2B5EF4-FFF2-40B4-BE49-F238E27FC236}">
                <a16:creationId xmlns:a16="http://schemas.microsoft.com/office/drawing/2014/main" id="{5A55B759-31A7-423C-9BC2-A8BC09FE98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6754318" cy="6858478"/>
          </a:xfrm>
          <a:custGeom>
            <a:avLst/>
            <a:gdLst>
              <a:gd name="connsiteX0" fmla="*/ 0 w 6754318"/>
              <a:gd name="connsiteY0" fmla="*/ 6858478 h 6858478"/>
              <a:gd name="connsiteX1" fmla="*/ 6754318 w 6754318"/>
              <a:gd name="connsiteY1" fmla="*/ 6858478 h 6858478"/>
              <a:gd name="connsiteX2" fmla="*/ 3577943 w 6754318"/>
              <a:gd name="connsiteY2" fmla="*/ 0 h 6858478"/>
              <a:gd name="connsiteX3" fmla="*/ 3572366 w 6754318"/>
              <a:gd name="connsiteY3" fmla="*/ 0 h 6858478"/>
              <a:gd name="connsiteX4" fmla="*/ 2506138 w 6754318"/>
              <a:gd name="connsiteY4" fmla="*/ 0 h 6858478"/>
              <a:gd name="connsiteX5" fmla="*/ 0 w 6754318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54318" h="6858478">
                <a:moveTo>
                  <a:pt x="0" y="6858478"/>
                </a:moveTo>
                <a:lnTo>
                  <a:pt x="6754318" y="6858478"/>
                </a:lnTo>
                <a:lnTo>
                  <a:pt x="3577943" y="0"/>
                </a:lnTo>
                <a:lnTo>
                  <a:pt x="3572366" y="0"/>
                </a:lnTo>
                <a:lnTo>
                  <a:pt x="2506138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Freeform: Shape 12">
            <a:extLst>
              <a:ext uri="{FF2B5EF4-FFF2-40B4-BE49-F238E27FC236}">
                <a16:creationId xmlns:a16="http://schemas.microsoft.com/office/drawing/2014/main" id="{F78796AF-79A0-47AC-BEFD-BFFC00F968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" y="-478"/>
            <a:ext cx="5953780" cy="6858478"/>
          </a:xfrm>
          <a:custGeom>
            <a:avLst/>
            <a:gdLst>
              <a:gd name="connsiteX0" fmla="*/ 0 w 5953780"/>
              <a:gd name="connsiteY0" fmla="*/ 6858478 h 6858478"/>
              <a:gd name="connsiteX1" fmla="*/ 5953780 w 5953780"/>
              <a:gd name="connsiteY1" fmla="*/ 6858478 h 6858478"/>
              <a:gd name="connsiteX2" fmla="*/ 2777405 w 5953780"/>
              <a:gd name="connsiteY2" fmla="*/ 0 h 6858478"/>
              <a:gd name="connsiteX3" fmla="*/ 2771828 w 5953780"/>
              <a:gd name="connsiteY3" fmla="*/ 0 h 6858478"/>
              <a:gd name="connsiteX4" fmla="*/ 1705600 w 5953780"/>
              <a:gd name="connsiteY4" fmla="*/ 0 h 6858478"/>
              <a:gd name="connsiteX5" fmla="*/ 0 w 5953780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53780" h="6858478">
                <a:moveTo>
                  <a:pt x="0" y="6858478"/>
                </a:moveTo>
                <a:lnTo>
                  <a:pt x="5953780" y="6858478"/>
                </a:lnTo>
                <a:lnTo>
                  <a:pt x="2777405" y="0"/>
                </a:lnTo>
                <a:lnTo>
                  <a:pt x="2771828" y="0"/>
                </a:lnTo>
                <a:lnTo>
                  <a:pt x="17056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6AD0B67-3E84-47B5-81CD-0E26117BE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338328"/>
            <a:ext cx="3877056" cy="224942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OpenTelemetry + .NET</a:t>
            </a:r>
          </a:p>
        </p:txBody>
      </p:sp>
    </p:spTree>
    <p:extLst>
      <p:ext uri="{BB962C8B-B14F-4D97-AF65-F5344CB8AC3E}">
        <p14:creationId xmlns:p14="http://schemas.microsoft.com/office/powerpoint/2010/main" val="33894400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9603A-AA13-4A49-9230-4688AE2E86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err="1"/>
              <a:t>OpenTelemetry</a:t>
            </a:r>
            <a:r>
              <a:rPr lang="en-US"/>
              <a:t> + .NET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D976D9A-3B6C-4D2C-8B9D-9A734F2BE7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fr-FR">
                <a:hlinkClick r:id="rId2"/>
              </a:rPr>
              <a:t>https://github.com/open-telemetry/opentelemetry-dotnet</a:t>
            </a:r>
            <a:endParaRPr lang="fr-FR"/>
          </a:p>
          <a:p>
            <a:r>
              <a:rPr lang="fr-FR"/>
              <a:t>1.0 rc1-1 (novembre 2020)</a:t>
            </a:r>
          </a:p>
          <a:p>
            <a:r>
              <a:rPr lang="fr-FR"/>
              <a:t>.NET 4.x, .NET </a:t>
            </a:r>
            <a:r>
              <a:rPr lang="fr-FR" err="1"/>
              <a:t>Core</a:t>
            </a:r>
            <a:r>
              <a:rPr lang="fr-FR"/>
              <a:t> 3.x, .NET 5</a:t>
            </a:r>
          </a:p>
        </p:txBody>
      </p:sp>
    </p:spTree>
    <p:extLst>
      <p:ext uri="{BB962C8B-B14F-4D97-AF65-F5344CB8AC3E}">
        <p14:creationId xmlns:p14="http://schemas.microsoft.com/office/powerpoint/2010/main" val="8050591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9603A-AA13-4A49-9230-4688AE2E86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err="1"/>
              <a:t>OpenTelemetry</a:t>
            </a:r>
            <a:r>
              <a:rPr lang="en-US"/>
              <a:t> + .NET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D976D9A-3B6C-4D2C-8B9D-9A734F2BE7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fr-FR"/>
              <a:t>API : Package </a:t>
            </a:r>
            <a:r>
              <a:rPr lang="fr-FR" err="1">
                <a:solidFill>
                  <a:schemeClr val="tx1"/>
                </a:solidFill>
              </a:rPr>
              <a:t>OpenTelemetry.Api</a:t>
            </a:r>
            <a:endParaRPr lang="fr-FR">
              <a:solidFill>
                <a:schemeClr val="tx1"/>
              </a:solidFill>
            </a:endParaRPr>
          </a:p>
          <a:p>
            <a:pPr lvl="1"/>
            <a:r>
              <a:rPr lang="fr-FR"/>
              <a:t>Inutile pour la partie trace (</a:t>
            </a:r>
            <a:r>
              <a:rPr lang="fr-FR" err="1"/>
              <a:t>DiagnosticSource</a:t>
            </a:r>
            <a:r>
              <a:rPr lang="fr-FR"/>
              <a:t>)</a:t>
            </a:r>
          </a:p>
          <a:p>
            <a:pPr lvl="1"/>
            <a:r>
              <a:rPr lang="fr-FR"/>
              <a:t>Inutile pour la partie log (</a:t>
            </a:r>
            <a:r>
              <a:rPr lang="fr-FR" err="1"/>
              <a:t>ILogger</a:t>
            </a:r>
            <a:r>
              <a:rPr lang="fr-FR"/>
              <a:t>)</a:t>
            </a:r>
          </a:p>
          <a:p>
            <a:pPr lvl="1"/>
            <a:r>
              <a:rPr lang="fr-FR"/>
              <a:t>Utile pour les métriques (TODO Dev)</a:t>
            </a:r>
          </a:p>
          <a:p>
            <a:pPr lvl="1"/>
            <a:r>
              <a:rPr lang="fr-FR"/>
              <a:t>Utile pour le </a:t>
            </a:r>
            <a:r>
              <a:rPr lang="fr-FR" err="1"/>
              <a:t>Context</a:t>
            </a:r>
            <a:r>
              <a:rPr lang="fr-FR"/>
              <a:t> Propagation</a:t>
            </a:r>
          </a:p>
          <a:p>
            <a:endParaRPr lang="fr-FR"/>
          </a:p>
          <a:p>
            <a:r>
              <a:rPr lang="fr-FR"/>
              <a:t>SDK : Package </a:t>
            </a:r>
            <a:r>
              <a:rPr lang="fr-FR" err="1">
                <a:solidFill>
                  <a:schemeClr val="tx1"/>
                </a:solidFill>
              </a:rPr>
              <a:t>OpenTelemetry</a:t>
            </a:r>
            <a:endParaRPr lang="fr-FR">
              <a:solidFill>
                <a:schemeClr val="tx1"/>
              </a:solidFill>
            </a:endParaRPr>
          </a:p>
          <a:p>
            <a:pPr lvl="1"/>
            <a:r>
              <a:rPr lang="fr-FR"/>
              <a:t>Uniquement pour l’hôte</a:t>
            </a:r>
          </a:p>
          <a:p>
            <a:pPr lvl="1"/>
            <a:r>
              <a:rPr lang="fr-FR"/>
              <a:t>Configuration et </a:t>
            </a:r>
            <a:r>
              <a:rPr lang="fr-FR" err="1"/>
              <a:t>exporters</a:t>
            </a:r>
            <a:endParaRPr lang="fr-FR"/>
          </a:p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717908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9603A-AA13-4A49-9230-4688AE2E86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err="1"/>
              <a:t>OpenTelemetry</a:t>
            </a:r>
            <a:r>
              <a:rPr lang="en-US"/>
              <a:t> + .NET</a:t>
            </a:r>
          </a:p>
        </p:txBody>
      </p:sp>
      <p:graphicFrame>
        <p:nvGraphicFramePr>
          <p:cNvPr id="3" name="Content Placeholder 2">
            <a:extLst>
              <a:ext uri="{FF2B5EF4-FFF2-40B4-BE49-F238E27FC236}">
                <a16:creationId xmlns:a16="http://schemas.microsoft.com/office/drawing/2014/main" id="{A54ECE1D-FC69-44F1-9A67-AA2D079C4D0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0830129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937818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ADD991E-767D-FE4B-82AD-96DD0E4D1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Demo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87A8007-73D4-B541-917C-A5A47C4266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opentelemetry</a:t>
            </a:r>
            <a:r>
              <a:rPr lang="en-US"/>
              <a:t>-dotnet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396E3DFD-57E8-4FF4-91EB-E43B4128B4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37550" y="3943350"/>
            <a:ext cx="3009900" cy="214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7959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DE6A193-4755-479A-BC6F-A7EBCA73B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503C8A09-5B2D-42C1-A400-9E7BAA017B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42589" y="885827"/>
            <a:ext cx="4902204" cy="5239512"/>
          </a:xfrm>
          <a:prstGeom prst="rect">
            <a:avLst/>
          </a:pr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5A55B759-31A7-423C-9BC2-A8BC09FE98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6754318" cy="6858478"/>
          </a:xfrm>
          <a:custGeom>
            <a:avLst/>
            <a:gdLst>
              <a:gd name="connsiteX0" fmla="*/ 0 w 6754318"/>
              <a:gd name="connsiteY0" fmla="*/ 6858478 h 6858478"/>
              <a:gd name="connsiteX1" fmla="*/ 6754318 w 6754318"/>
              <a:gd name="connsiteY1" fmla="*/ 6858478 h 6858478"/>
              <a:gd name="connsiteX2" fmla="*/ 3577943 w 6754318"/>
              <a:gd name="connsiteY2" fmla="*/ 0 h 6858478"/>
              <a:gd name="connsiteX3" fmla="*/ 3572366 w 6754318"/>
              <a:gd name="connsiteY3" fmla="*/ 0 h 6858478"/>
              <a:gd name="connsiteX4" fmla="*/ 2506138 w 6754318"/>
              <a:gd name="connsiteY4" fmla="*/ 0 h 6858478"/>
              <a:gd name="connsiteX5" fmla="*/ 0 w 6754318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54318" h="6858478">
                <a:moveTo>
                  <a:pt x="0" y="6858478"/>
                </a:moveTo>
                <a:lnTo>
                  <a:pt x="6754318" y="6858478"/>
                </a:lnTo>
                <a:lnTo>
                  <a:pt x="3577943" y="0"/>
                </a:lnTo>
                <a:lnTo>
                  <a:pt x="3572366" y="0"/>
                </a:lnTo>
                <a:lnTo>
                  <a:pt x="2506138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F78796AF-79A0-47AC-BEFD-BFFC00F968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" y="-478"/>
            <a:ext cx="5953780" cy="6858478"/>
          </a:xfrm>
          <a:custGeom>
            <a:avLst/>
            <a:gdLst>
              <a:gd name="connsiteX0" fmla="*/ 0 w 5953780"/>
              <a:gd name="connsiteY0" fmla="*/ 6858478 h 6858478"/>
              <a:gd name="connsiteX1" fmla="*/ 5953780 w 5953780"/>
              <a:gd name="connsiteY1" fmla="*/ 6858478 h 6858478"/>
              <a:gd name="connsiteX2" fmla="*/ 2777405 w 5953780"/>
              <a:gd name="connsiteY2" fmla="*/ 0 h 6858478"/>
              <a:gd name="connsiteX3" fmla="*/ 2771828 w 5953780"/>
              <a:gd name="connsiteY3" fmla="*/ 0 h 6858478"/>
              <a:gd name="connsiteX4" fmla="*/ 1705600 w 5953780"/>
              <a:gd name="connsiteY4" fmla="*/ 0 h 6858478"/>
              <a:gd name="connsiteX5" fmla="*/ 0 w 5953780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53780" h="6858478">
                <a:moveTo>
                  <a:pt x="0" y="6858478"/>
                </a:moveTo>
                <a:lnTo>
                  <a:pt x="5953780" y="6858478"/>
                </a:lnTo>
                <a:lnTo>
                  <a:pt x="2777405" y="0"/>
                </a:lnTo>
                <a:lnTo>
                  <a:pt x="2771828" y="0"/>
                </a:lnTo>
                <a:lnTo>
                  <a:pt x="17056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6AD0B67-3E84-47B5-81CD-0E26117BE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338328"/>
            <a:ext cx="3877056" cy="224942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Backends</a:t>
            </a:r>
          </a:p>
        </p:txBody>
      </p:sp>
    </p:spTree>
    <p:extLst>
      <p:ext uri="{BB962C8B-B14F-4D97-AF65-F5344CB8AC3E}">
        <p14:creationId xmlns:p14="http://schemas.microsoft.com/office/powerpoint/2010/main" val="35789215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DE6A193-4755-479A-BC6F-A7EBCA73B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DEF472EC-C89F-434C-85B9-9A91E01298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49045" y="1380242"/>
            <a:ext cx="3789988" cy="3974456"/>
          </a:xfrm>
          <a:prstGeom prst="rect">
            <a:avLst/>
          </a:prstGeom>
        </p:spPr>
      </p:pic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B8B8498-A488-40AF-99EB-F622ED9AD6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8896786" cy="6858478"/>
          </a:xfrm>
          <a:custGeom>
            <a:avLst/>
            <a:gdLst>
              <a:gd name="connsiteX0" fmla="*/ 1472231 w 8896786"/>
              <a:gd name="connsiteY0" fmla="*/ 6858478 h 6858478"/>
              <a:gd name="connsiteX1" fmla="*/ 8896786 w 8896786"/>
              <a:gd name="connsiteY1" fmla="*/ 6858478 h 6858478"/>
              <a:gd name="connsiteX2" fmla="*/ 5720411 w 8896786"/>
              <a:gd name="connsiteY2" fmla="*/ 0 h 6858478"/>
              <a:gd name="connsiteX3" fmla="*/ 5714834 w 8896786"/>
              <a:gd name="connsiteY3" fmla="*/ 0 h 6858478"/>
              <a:gd name="connsiteX4" fmla="*/ 4648606 w 8896786"/>
              <a:gd name="connsiteY4" fmla="*/ 0 h 6858478"/>
              <a:gd name="connsiteX5" fmla="*/ 0 w 8896786"/>
              <a:gd name="connsiteY5" fmla="*/ 0 h 6858478"/>
              <a:gd name="connsiteX6" fmla="*/ 0 w 8896786"/>
              <a:gd name="connsiteY6" fmla="*/ 6857915 h 6858478"/>
              <a:gd name="connsiteX7" fmla="*/ 1472491 w 8896786"/>
              <a:gd name="connsiteY7" fmla="*/ 6857915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896786" h="6858478">
                <a:moveTo>
                  <a:pt x="1472231" y="6858478"/>
                </a:moveTo>
                <a:lnTo>
                  <a:pt x="8896786" y="6858478"/>
                </a:lnTo>
                <a:lnTo>
                  <a:pt x="5720411" y="0"/>
                </a:lnTo>
                <a:lnTo>
                  <a:pt x="5714834" y="0"/>
                </a:lnTo>
                <a:lnTo>
                  <a:pt x="4648606" y="0"/>
                </a:lnTo>
                <a:lnTo>
                  <a:pt x="0" y="0"/>
                </a:lnTo>
                <a:lnTo>
                  <a:pt x="0" y="6857915"/>
                </a:lnTo>
                <a:lnTo>
                  <a:pt x="1472491" y="6857915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2F033D07-FE42-4E5C-A00A-FFE1D42C0F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9"/>
            <a:ext cx="8096249" cy="6858479"/>
          </a:xfrm>
          <a:custGeom>
            <a:avLst/>
            <a:gdLst>
              <a:gd name="connsiteX0" fmla="*/ 0 w 8096249"/>
              <a:gd name="connsiteY0" fmla="*/ 6858479 h 6858479"/>
              <a:gd name="connsiteX1" fmla="*/ 2130297 w 8096249"/>
              <a:gd name="connsiteY1" fmla="*/ 6858479 h 6858479"/>
              <a:gd name="connsiteX2" fmla="*/ 2130297 w 8096249"/>
              <a:gd name="connsiteY2" fmla="*/ 6858478 h 6858479"/>
              <a:gd name="connsiteX3" fmla="*/ 8096249 w 8096249"/>
              <a:gd name="connsiteY3" fmla="*/ 6858478 h 6858479"/>
              <a:gd name="connsiteX4" fmla="*/ 4919874 w 8096249"/>
              <a:gd name="connsiteY4" fmla="*/ 0 h 6858479"/>
              <a:gd name="connsiteX5" fmla="*/ 4914297 w 8096249"/>
              <a:gd name="connsiteY5" fmla="*/ 0 h 6858479"/>
              <a:gd name="connsiteX6" fmla="*/ 3848069 w 8096249"/>
              <a:gd name="connsiteY6" fmla="*/ 0 h 6858479"/>
              <a:gd name="connsiteX7" fmla="*/ 18197 w 8096249"/>
              <a:gd name="connsiteY7" fmla="*/ 0 h 6858479"/>
              <a:gd name="connsiteX8" fmla="*/ 18197 w 8096249"/>
              <a:gd name="connsiteY8" fmla="*/ 479 h 6858479"/>
              <a:gd name="connsiteX9" fmla="*/ 0 w 8096249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96249" h="6858479">
                <a:moveTo>
                  <a:pt x="0" y="6858479"/>
                </a:moveTo>
                <a:lnTo>
                  <a:pt x="2130297" y="6858479"/>
                </a:lnTo>
                <a:lnTo>
                  <a:pt x="2130297" y="6858478"/>
                </a:lnTo>
                <a:lnTo>
                  <a:pt x="8096249" y="6858478"/>
                </a:lnTo>
                <a:lnTo>
                  <a:pt x="4919874" y="0"/>
                </a:lnTo>
                <a:lnTo>
                  <a:pt x="4914297" y="0"/>
                </a:lnTo>
                <a:lnTo>
                  <a:pt x="3848069" y="0"/>
                </a:lnTo>
                <a:lnTo>
                  <a:pt x="18197" y="0"/>
                </a:lnTo>
                <a:lnTo>
                  <a:pt x="18197" y="479"/>
                </a:lnTo>
                <a:lnTo>
                  <a:pt x="0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6AD0B67-3E84-47B5-81CD-0E26117BE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877824"/>
            <a:ext cx="5294376" cy="307238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Observabilité</a:t>
            </a:r>
          </a:p>
        </p:txBody>
      </p:sp>
    </p:spTree>
    <p:extLst>
      <p:ext uri="{BB962C8B-B14F-4D97-AF65-F5344CB8AC3E}">
        <p14:creationId xmlns:p14="http://schemas.microsoft.com/office/powerpoint/2010/main" val="35725898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9603A-AA13-4A49-9230-4688AE2E86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Exporters </a:t>
            </a:r>
            <a:r>
              <a:rPr lang="en-US" err="1"/>
              <a:t>natifs</a:t>
            </a:r>
            <a:endParaRPr lang="en-US"/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DAFF05E3-C92F-4420-B436-917D9EA2823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65693582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005809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9603A-AA13-4A49-9230-4688AE2E86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Backends </a:t>
            </a:r>
            <a:r>
              <a:rPr lang="en-US" err="1"/>
              <a:t>commerciaux</a:t>
            </a:r>
            <a:endParaRPr lang="en-US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F843735-7777-4CDB-AFE6-555E2B40219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97322968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496172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3C52C431-C4C0-417F-AAF6-22305FAD03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Pour finir…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3C8F565B-C9EB-4E06-A0C4-2D77A314D06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96362405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248097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FE3FC-D1E2-764E-8278-BB3778028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Merci à </a:t>
            </a:r>
            <a:r>
              <a:rPr lang="en-US" err="1"/>
              <a:t>tous</a:t>
            </a:r>
            <a:r>
              <a:rPr lang="en-US"/>
              <a:t> !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92F3B251-7903-A84E-ADBD-87B131AF9A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78950" y="3803650"/>
            <a:ext cx="21209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2170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D63E1-7CBB-4771-A0B3-43B2DFD988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fr-FR"/>
              <a:t>Observabilité</a:t>
            </a:r>
          </a:p>
        </p:txBody>
      </p:sp>
      <p:graphicFrame>
        <p:nvGraphicFramePr>
          <p:cNvPr id="13" name="Content Placeholder 12">
            <a:extLst>
              <a:ext uri="{FF2B5EF4-FFF2-40B4-BE49-F238E27FC236}">
                <a16:creationId xmlns:a16="http://schemas.microsoft.com/office/drawing/2014/main" id="{0B1D24E7-B9AB-4287-9D35-7D5D73CD4E9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58247616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623466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D63E1-7CBB-4771-A0B3-43B2DFD988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fr-FR"/>
              <a:t>Métriques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992FFDB-1846-43ED-B85C-FA51999503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err="1"/>
              <a:t>Typées</a:t>
            </a:r>
            <a:endParaRPr lang="en-US"/>
          </a:p>
          <a:p>
            <a:r>
              <a:rPr lang="en-US"/>
              <a:t>Précises</a:t>
            </a:r>
          </a:p>
          <a:p>
            <a:r>
              <a:rPr lang="en-US"/>
              <a:t>Tags</a:t>
            </a:r>
          </a:p>
          <a:p>
            <a:r>
              <a:rPr lang="en-US"/>
              <a:t>Infrastructure</a:t>
            </a:r>
          </a:p>
          <a:p>
            <a:r>
              <a:rPr lang="en-US"/>
              <a:t>KPI – SLA</a:t>
            </a:r>
          </a:p>
          <a:p>
            <a:r>
              <a:rPr lang="en-US" err="1"/>
              <a:t>Dérivées</a:t>
            </a:r>
            <a:endParaRPr lang="en-US"/>
          </a:p>
          <a:p>
            <a:endParaRPr lang="fr-FR"/>
          </a:p>
        </p:txBody>
      </p:sp>
      <p:graphicFrame>
        <p:nvGraphicFramePr>
          <p:cNvPr id="24" name="Content Placeholder 12">
            <a:extLst>
              <a:ext uri="{FF2B5EF4-FFF2-40B4-BE49-F238E27FC236}">
                <a16:creationId xmlns:a16="http://schemas.microsoft.com/office/drawing/2014/main" id="{8E8984FE-6491-40DA-8B61-5B45413B391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00356378"/>
              </p:ext>
            </p:extLst>
          </p:nvPr>
        </p:nvGraphicFramePr>
        <p:xfrm>
          <a:off x="7847322" y="4725988"/>
          <a:ext cx="3506478" cy="14509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Image 3">
            <a:extLst>
              <a:ext uri="{FF2B5EF4-FFF2-40B4-BE49-F238E27FC236}">
                <a16:creationId xmlns:a16="http://schemas.microsoft.com/office/drawing/2014/main" id="{6EC98301-61B7-4CF3-B80A-895C9D372A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20981" y="1585004"/>
            <a:ext cx="6128622" cy="2513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7713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D63E1-7CBB-4771-A0B3-43B2DFD988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fr-FR"/>
              <a:t>Logs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24607E-7099-41C1-8DC4-E799AF49B4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/>
              <a:t>Données Structurés</a:t>
            </a:r>
          </a:p>
          <a:p>
            <a:r>
              <a:rPr lang="fr-FR"/>
              <a:t>Évènement</a:t>
            </a:r>
          </a:p>
          <a:p>
            <a:r>
              <a:rPr lang="fr-FR"/>
              <a:t>Précis</a:t>
            </a:r>
          </a:p>
          <a:p>
            <a:r>
              <a:rPr lang="fr-FR"/>
              <a:t>Collectés et indexés</a:t>
            </a:r>
          </a:p>
          <a:p>
            <a:endParaRPr lang="fr-FR"/>
          </a:p>
        </p:txBody>
      </p:sp>
      <p:graphicFrame>
        <p:nvGraphicFramePr>
          <p:cNvPr id="7" name="Content Placeholder 12">
            <a:extLst>
              <a:ext uri="{FF2B5EF4-FFF2-40B4-BE49-F238E27FC236}">
                <a16:creationId xmlns:a16="http://schemas.microsoft.com/office/drawing/2014/main" id="{88B7B317-9A03-46E0-8D23-1554DB21FC9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57124062"/>
              </p:ext>
            </p:extLst>
          </p:nvPr>
        </p:nvGraphicFramePr>
        <p:xfrm>
          <a:off x="7847322" y="4725988"/>
          <a:ext cx="3506478" cy="14509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8" name="Image 7">
            <a:extLst>
              <a:ext uri="{FF2B5EF4-FFF2-40B4-BE49-F238E27FC236}">
                <a16:creationId xmlns:a16="http://schemas.microsoft.com/office/drawing/2014/main" id="{85E5FC29-CBE4-490D-8F8C-C1D04EC8E2B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55972" y="1042334"/>
            <a:ext cx="6096000" cy="2795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8622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D63E1-7CBB-4771-A0B3-43B2DFD988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fr-FR"/>
              <a:t>Traces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7C7471-FADB-4B71-952D-50C4DA89E8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/>
              <a:t>Requête complète</a:t>
            </a:r>
          </a:p>
          <a:p>
            <a:r>
              <a:rPr lang="fr-FR"/>
              <a:t>Composants</a:t>
            </a:r>
          </a:p>
          <a:p>
            <a:r>
              <a:rPr lang="fr-FR"/>
              <a:t>Début / Fin</a:t>
            </a:r>
          </a:p>
          <a:p>
            <a:r>
              <a:rPr lang="fr-FR"/>
              <a:t>Tags</a:t>
            </a:r>
          </a:p>
          <a:p>
            <a:endParaRPr lang="fr-FR"/>
          </a:p>
        </p:txBody>
      </p:sp>
      <p:graphicFrame>
        <p:nvGraphicFramePr>
          <p:cNvPr id="7" name="Content Placeholder 12">
            <a:extLst>
              <a:ext uri="{FF2B5EF4-FFF2-40B4-BE49-F238E27FC236}">
                <a16:creationId xmlns:a16="http://schemas.microsoft.com/office/drawing/2014/main" id="{D0904F52-16A2-4FE6-AC24-52350540A8A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160429"/>
              </p:ext>
            </p:extLst>
          </p:nvPr>
        </p:nvGraphicFramePr>
        <p:xfrm>
          <a:off x="7847322" y="4725988"/>
          <a:ext cx="3506478" cy="14509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Image 4">
            <a:extLst>
              <a:ext uri="{FF2B5EF4-FFF2-40B4-BE49-F238E27FC236}">
                <a16:creationId xmlns:a16="http://schemas.microsoft.com/office/drawing/2014/main" id="{C5750571-F775-49E7-BEA8-7A7B7CCBC6F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91936" y="1027906"/>
            <a:ext cx="5639239" cy="2907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4582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D63E1-7CBB-4771-A0B3-43B2DFD988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Traces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6C24E0E1-CD53-42EC-B69F-4989054CB725}"/>
              </a:ext>
            </a:extLst>
          </p:cNvPr>
          <p:cNvCxnSpPr/>
          <p:nvPr/>
        </p:nvCxnSpPr>
        <p:spPr>
          <a:xfrm>
            <a:off x="2328721" y="2033399"/>
            <a:ext cx="850259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3DD85A46-31F6-4BD8-A5C5-62CB72F9C445}"/>
              </a:ext>
            </a:extLst>
          </p:cNvPr>
          <p:cNvSpPr txBox="1"/>
          <p:nvPr/>
        </p:nvSpPr>
        <p:spPr>
          <a:xfrm>
            <a:off x="9820058" y="1629341"/>
            <a:ext cx="878069" cy="388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100" b="1"/>
              <a:t>temps</a:t>
            </a: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1C8CA3B9-AF8A-4F0C-9718-75C01205C962}"/>
              </a:ext>
            </a:extLst>
          </p:cNvPr>
          <p:cNvSpPr/>
          <p:nvPr/>
        </p:nvSpPr>
        <p:spPr>
          <a:xfrm>
            <a:off x="2328721" y="2362227"/>
            <a:ext cx="8369406" cy="6165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Site</a:t>
            </a: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287E4BAD-B0F2-4E41-A63D-DCE23572F5A4}"/>
              </a:ext>
            </a:extLst>
          </p:cNvPr>
          <p:cNvSpPr/>
          <p:nvPr/>
        </p:nvSpPr>
        <p:spPr>
          <a:xfrm>
            <a:off x="2800640" y="3106465"/>
            <a:ext cx="2273982" cy="616547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Widget</a:t>
            </a: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1BD03A83-3888-45B1-9461-FC42F7E33BEA}"/>
              </a:ext>
            </a:extLst>
          </p:cNvPr>
          <p:cNvSpPr/>
          <p:nvPr/>
        </p:nvSpPr>
        <p:spPr>
          <a:xfrm>
            <a:off x="5332379" y="3745489"/>
            <a:ext cx="5051185" cy="616547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Commande</a:t>
            </a:r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088DCF8E-45B9-44CA-9B56-AEB6F7E21307}"/>
              </a:ext>
            </a:extLst>
          </p:cNvPr>
          <p:cNvSpPr/>
          <p:nvPr/>
        </p:nvSpPr>
        <p:spPr>
          <a:xfrm>
            <a:off x="5604914" y="4537220"/>
            <a:ext cx="1811291" cy="616547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Paiement</a:t>
            </a:r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8271A3D3-709C-4298-8516-ADD12CAD3433}"/>
              </a:ext>
            </a:extLst>
          </p:cNvPr>
          <p:cNvSpPr/>
          <p:nvPr/>
        </p:nvSpPr>
        <p:spPr>
          <a:xfrm>
            <a:off x="8580186" y="4524609"/>
            <a:ext cx="1276337" cy="61654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Email</a:t>
            </a:r>
          </a:p>
        </p:txBody>
      </p:sp>
      <p:sp>
        <p:nvSpPr>
          <p:cNvPr id="58" name="Left Brace 57">
            <a:extLst>
              <a:ext uri="{FF2B5EF4-FFF2-40B4-BE49-F238E27FC236}">
                <a16:creationId xmlns:a16="http://schemas.microsoft.com/office/drawing/2014/main" id="{EE9DD3F0-E497-41D4-B679-87776E213380}"/>
              </a:ext>
            </a:extLst>
          </p:cNvPr>
          <p:cNvSpPr/>
          <p:nvPr/>
        </p:nvSpPr>
        <p:spPr>
          <a:xfrm>
            <a:off x="1826662" y="2382878"/>
            <a:ext cx="352738" cy="2842855"/>
          </a:xfrm>
          <a:prstGeom prst="leftBrace">
            <a:avLst>
              <a:gd name="adj1" fmla="val 8333"/>
              <a:gd name="adj2" fmla="val 4954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rtlCol="0" anchor="ctr" anchorCtr="0"/>
          <a:lstStyle/>
          <a:p>
            <a:pPr algn="ctr"/>
            <a:endParaRPr lang="fr-FR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82AE840-006D-4B22-B978-7BE57933B90D}"/>
              </a:ext>
            </a:extLst>
          </p:cNvPr>
          <p:cNvSpPr txBox="1"/>
          <p:nvPr/>
        </p:nvSpPr>
        <p:spPr>
          <a:xfrm>
            <a:off x="741652" y="3486204"/>
            <a:ext cx="1085010" cy="547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Trace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6C84B705-0A36-467F-9230-E50C2FA1001F}"/>
              </a:ext>
            </a:extLst>
          </p:cNvPr>
          <p:cNvSpPr txBox="1"/>
          <p:nvPr/>
        </p:nvSpPr>
        <p:spPr>
          <a:xfrm>
            <a:off x="6199374" y="5410399"/>
            <a:ext cx="644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/>
              <a:t>Span</a:t>
            </a:r>
          </a:p>
        </p:txBody>
      </p:sp>
      <p:sp>
        <p:nvSpPr>
          <p:cNvPr id="61" name="Left Brace 60">
            <a:extLst>
              <a:ext uri="{FF2B5EF4-FFF2-40B4-BE49-F238E27FC236}">
                <a16:creationId xmlns:a16="http://schemas.microsoft.com/office/drawing/2014/main" id="{2C0D3D58-2845-450F-B572-5A73220F9852}"/>
              </a:ext>
            </a:extLst>
          </p:cNvPr>
          <p:cNvSpPr/>
          <p:nvPr/>
        </p:nvSpPr>
        <p:spPr>
          <a:xfrm rot="16200000">
            <a:off x="6403740" y="4420760"/>
            <a:ext cx="235997" cy="1788939"/>
          </a:xfrm>
          <a:prstGeom prst="leftBrace">
            <a:avLst>
              <a:gd name="adj1" fmla="val 8333"/>
              <a:gd name="adj2" fmla="val 4954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rtlCol="0" anchor="ctr" anchorCtr="0"/>
          <a:lstStyle/>
          <a:p>
            <a:pPr algn="ctr"/>
            <a:endParaRPr lang="fr-FR"/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90A67BBC-9FE2-4F4A-B4BC-3EEFD8FE1F25}"/>
              </a:ext>
            </a:extLst>
          </p:cNvPr>
          <p:cNvSpPr/>
          <p:nvPr/>
        </p:nvSpPr>
        <p:spPr>
          <a:xfrm rot="20186272">
            <a:off x="4868654" y="4619517"/>
            <a:ext cx="1089377" cy="352961"/>
          </a:xfrm>
          <a:prstGeom prst="roundRect">
            <a:avLst/>
          </a:prstGeom>
          <a:solidFill>
            <a:srgbClr val="FFC000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/>
              <a:t>Serveur 2</a:t>
            </a: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F8771D1D-AE1A-45AE-832A-D73B27275CFA}"/>
              </a:ext>
            </a:extLst>
          </p:cNvPr>
          <p:cNvSpPr/>
          <p:nvPr/>
        </p:nvSpPr>
        <p:spPr>
          <a:xfrm rot="20186272">
            <a:off x="7787701" y="4613961"/>
            <a:ext cx="1089377" cy="352961"/>
          </a:xfrm>
          <a:prstGeom prst="roundRect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/>
              <a:t>Serveur 3</a:t>
            </a:r>
          </a:p>
        </p:txBody>
      </p:sp>
    </p:spTree>
    <p:extLst>
      <p:ext uri="{BB962C8B-B14F-4D97-AF65-F5344CB8AC3E}">
        <p14:creationId xmlns:p14="http://schemas.microsoft.com/office/powerpoint/2010/main" val="742825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  <p:bldP spid="6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D63E1-7CBB-4771-A0B3-43B2DFD988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wrap="none" lIns="72000" rIns="72000">
            <a:normAutofit/>
          </a:bodyPr>
          <a:lstStyle/>
          <a:p>
            <a:r>
              <a:rPr lang="fr-FR"/>
              <a:t>Trace </a:t>
            </a:r>
            <a:r>
              <a:rPr lang="fr-FR" err="1"/>
              <a:t>Context</a:t>
            </a:r>
            <a:r>
              <a:rPr lang="fr-FR"/>
              <a:t> Propagation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4A9A551-FBE3-4CBC-9585-5C6546915940}"/>
              </a:ext>
            </a:extLst>
          </p:cNvPr>
          <p:cNvSpPr/>
          <p:nvPr/>
        </p:nvSpPr>
        <p:spPr>
          <a:xfrm>
            <a:off x="3955637" y="2061798"/>
            <a:ext cx="2849341" cy="9659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Site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0A34FC0F-5EDF-470B-92B5-09F0FFA3AA9F}"/>
              </a:ext>
            </a:extLst>
          </p:cNvPr>
          <p:cNvSpPr/>
          <p:nvPr/>
        </p:nvSpPr>
        <p:spPr>
          <a:xfrm>
            <a:off x="2685468" y="3417494"/>
            <a:ext cx="2540335" cy="965982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Widget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46B439FD-A090-470E-A57D-FF5168D8388F}"/>
              </a:ext>
            </a:extLst>
          </p:cNvPr>
          <p:cNvSpPr/>
          <p:nvPr/>
        </p:nvSpPr>
        <p:spPr>
          <a:xfrm>
            <a:off x="5534809" y="3417493"/>
            <a:ext cx="2540335" cy="965982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Commande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5026D516-D84B-424C-A5DF-CCAB340FC8A1}"/>
              </a:ext>
            </a:extLst>
          </p:cNvPr>
          <p:cNvSpPr/>
          <p:nvPr/>
        </p:nvSpPr>
        <p:spPr>
          <a:xfrm>
            <a:off x="4115511" y="5346731"/>
            <a:ext cx="2540335" cy="965982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Service Paiement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53178FE0-18CA-4A6D-A5DF-43ADF1E8D7F8}"/>
              </a:ext>
            </a:extLst>
          </p:cNvPr>
          <p:cNvSpPr/>
          <p:nvPr/>
        </p:nvSpPr>
        <p:spPr>
          <a:xfrm>
            <a:off x="6944139" y="5346731"/>
            <a:ext cx="2540335" cy="965982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Service Email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99D89FB-B3B5-4C11-96A4-F458A4F23E5E}"/>
              </a:ext>
            </a:extLst>
          </p:cNvPr>
          <p:cNvCxnSpPr>
            <a:cxnSpLocks/>
            <a:stCxn id="11" idx="2"/>
            <a:endCxn id="12" idx="0"/>
          </p:cNvCxnSpPr>
          <p:nvPr/>
        </p:nvCxnSpPr>
        <p:spPr>
          <a:xfrm flipH="1">
            <a:off x="3955637" y="3027781"/>
            <a:ext cx="1424672" cy="3897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A0DAB71-DF3B-4E6B-9F6D-B61BC1E63278}"/>
              </a:ext>
            </a:extLst>
          </p:cNvPr>
          <p:cNvCxnSpPr>
            <a:cxnSpLocks/>
            <a:stCxn id="11" idx="2"/>
            <a:endCxn id="13" idx="0"/>
          </p:cNvCxnSpPr>
          <p:nvPr/>
        </p:nvCxnSpPr>
        <p:spPr>
          <a:xfrm>
            <a:off x="5380308" y="3027781"/>
            <a:ext cx="1424670" cy="3897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825C45F-66D3-4B49-99D7-BD64AE6BC180}"/>
              </a:ext>
            </a:extLst>
          </p:cNvPr>
          <p:cNvCxnSpPr>
            <a:stCxn id="13" idx="2"/>
            <a:endCxn id="14" idx="0"/>
          </p:cNvCxnSpPr>
          <p:nvPr/>
        </p:nvCxnSpPr>
        <p:spPr>
          <a:xfrm flipH="1">
            <a:off x="5385679" y="4383475"/>
            <a:ext cx="1419298" cy="9632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7BCF771-E0B3-4856-851A-F7C94F340E59}"/>
              </a:ext>
            </a:extLst>
          </p:cNvPr>
          <p:cNvCxnSpPr>
            <a:stCxn id="13" idx="2"/>
            <a:endCxn id="15" idx="0"/>
          </p:cNvCxnSpPr>
          <p:nvPr/>
        </p:nvCxnSpPr>
        <p:spPr>
          <a:xfrm>
            <a:off x="6804977" y="4383475"/>
            <a:ext cx="1409330" cy="9632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50D39BAF-1A73-4A5D-8675-510E88006B3D}"/>
              </a:ext>
            </a:extLst>
          </p:cNvPr>
          <p:cNvCxnSpPr>
            <a:endCxn id="11" idx="0"/>
          </p:cNvCxnSpPr>
          <p:nvPr/>
        </p:nvCxnSpPr>
        <p:spPr>
          <a:xfrm>
            <a:off x="5380308" y="1755044"/>
            <a:ext cx="0" cy="3067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E58FAE81-E265-4083-93F4-F513621941AE}"/>
              </a:ext>
            </a:extLst>
          </p:cNvPr>
          <p:cNvSpPr txBox="1"/>
          <p:nvPr/>
        </p:nvSpPr>
        <p:spPr>
          <a:xfrm>
            <a:off x="5384938" y="1690688"/>
            <a:ext cx="2414389" cy="371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100" b="1" err="1"/>
              <a:t>TraceId</a:t>
            </a:r>
            <a:r>
              <a:rPr lang="fr-FR" sz="1100" b="1"/>
              <a:t> </a:t>
            </a:r>
            <a:r>
              <a:rPr lang="fr-FR" sz="1100" b="1">
                <a:sym typeface="Wingdings" panose="05000000000000000000" pitchFamily="2" charset="2"/>
              </a:rPr>
              <a:t> {</a:t>
            </a:r>
            <a:r>
              <a:rPr lang="fr-FR" sz="1100" b="1" err="1">
                <a:sym typeface="Wingdings" panose="05000000000000000000" pitchFamily="2" charset="2"/>
              </a:rPr>
              <a:t>context</a:t>
            </a:r>
            <a:r>
              <a:rPr lang="fr-FR" sz="1100" b="1">
                <a:sym typeface="Wingdings" panose="05000000000000000000" pitchFamily="2" charset="2"/>
              </a:rPr>
              <a:t>}</a:t>
            </a:r>
            <a:endParaRPr lang="fr-FR" sz="1100" b="1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409DCBE-8FEE-4FE2-80B3-51868BB9BF6D}"/>
              </a:ext>
            </a:extLst>
          </p:cNvPr>
          <p:cNvSpPr txBox="1"/>
          <p:nvPr/>
        </p:nvSpPr>
        <p:spPr>
          <a:xfrm>
            <a:off x="6582712" y="2986071"/>
            <a:ext cx="1288699" cy="371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100" b="1">
                <a:sym typeface="Wingdings" panose="05000000000000000000" pitchFamily="2" charset="2"/>
              </a:rPr>
              <a:t>{</a:t>
            </a:r>
            <a:r>
              <a:rPr lang="fr-FR" sz="1100" b="1" err="1">
                <a:sym typeface="Wingdings" panose="05000000000000000000" pitchFamily="2" charset="2"/>
              </a:rPr>
              <a:t>context</a:t>
            </a:r>
            <a:r>
              <a:rPr lang="fr-FR" sz="1100" b="1">
                <a:sym typeface="Wingdings" panose="05000000000000000000" pitchFamily="2" charset="2"/>
              </a:rPr>
              <a:t>}</a:t>
            </a:r>
            <a:endParaRPr lang="fr-FR" sz="1100" b="1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F131D0A-9269-4411-9D7A-FCDBAEF432E7}"/>
              </a:ext>
            </a:extLst>
          </p:cNvPr>
          <p:cNvSpPr txBox="1"/>
          <p:nvPr/>
        </p:nvSpPr>
        <p:spPr>
          <a:xfrm>
            <a:off x="2882486" y="3027781"/>
            <a:ext cx="1288699" cy="371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100" b="1">
                <a:sym typeface="Wingdings" panose="05000000000000000000" pitchFamily="2" charset="2"/>
              </a:rPr>
              <a:t>{</a:t>
            </a:r>
            <a:r>
              <a:rPr lang="fr-FR" sz="1100" b="1" err="1">
                <a:sym typeface="Wingdings" panose="05000000000000000000" pitchFamily="2" charset="2"/>
              </a:rPr>
              <a:t>context</a:t>
            </a:r>
            <a:r>
              <a:rPr lang="fr-FR" sz="1100" b="1">
                <a:sym typeface="Wingdings" panose="05000000000000000000" pitchFamily="2" charset="2"/>
              </a:rPr>
              <a:t>}</a:t>
            </a:r>
            <a:endParaRPr lang="fr-FR" sz="1100" b="1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B6C6A79-BD7D-4AE2-A8F3-870EAEA466AD}"/>
              </a:ext>
            </a:extLst>
          </p:cNvPr>
          <p:cNvSpPr txBox="1"/>
          <p:nvPr/>
        </p:nvSpPr>
        <p:spPr>
          <a:xfrm>
            <a:off x="7677154" y="4712876"/>
            <a:ext cx="1288699" cy="371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100" b="1">
                <a:sym typeface="Wingdings" panose="05000000000000000000" pitchFamily="2" charset="2"/>
              </a:rPr>
              <a:t>{</a:t>
            </a:r>
            <a:r>
              <a:rPr lang="fr-FR" sz="1100" b="1" err="1">
                <a:sym typeface="Wingdings" panose="05000000000000000000" pitchFamily="2" charset="2"/>
              </a:rPr>
              <a:t>context</a:t>
            </a:r>
            <a:r>
              <a:rPr lang="fr-FR" sz="1100" b="1">
                <a:sym typeface="Wingdings" panose="05000000000000000000" pitchFamily="2" charset="2"/>
              </a:rPr>
              <a:t>}</a:t>
            </a:r>
            <a:endParaRPr lang="fr-FR" sz="1100" b="1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3AB940F-BE62-4E52-8EFF-ED61E07C8F5C}"/>
              </a:ext>
            </a:extLst>
          </p:cNvPr>
          <p:cNvSpPr txBox="1"/>
          <p:nvPr/>
        </p:nvSpPr>
        <p:spPr>
          <a:xfrm>
            <a:off x="4634133" y="4745219"/>
            <a:ext cx="1288699" cy="371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100" b="1">
                <a:sym typeface="Wingdings" panose="05000000000000000000" pitchFamily="2" charset="2"/>
              </a:rPr>
              <a:t>{</a:t>
            </a:r>
            <a:r>
              <a:rPr lang="fr-FR" sz="1100" b="1" err="1">
                <a:sym typeface="Wingdings" panose="05000000000000000000" pitchFamily="2" charset="2"/>
              </a:rPr>
              <a:t>context</a:t>
            </a:r>
            <a:r>
              <a:rPr lang="fr-FR" sz="1100" b="1">
                <a:sym typeface="Wingdings" panose="05000000000000000000" pitchFamily="2" charset="2"/>
              </a:rPr>
              <a:t>}</a:t>
            </a:r>
            <a:endParaRPr lang="fr-FR" sz="1100" b="1"/>
          </a:p>
        </p:txBody>
      </p:sp>
      <p:sp>
        <p:nvSpPr>
          <p:cNvPr id="6" name="Cloud 5">
            <a:extLst>
              <a:ext uri="{FF2B5EF4-FFF2-40B4-BE49-F238E27FC236}">
                <a16:creationId xmlns:a16="http://schemas.microsoft.com/office/drawing/2014/main" id="{3AF933C2-B81B-4BA6-8B59-10B8282C88C3}"/>
              </a:ext>
            </a:extLst>
          </p:cNvPr>
          <p:cNvSpPr/>
          <p:nvPr/>
        </p:nvSpPr>
        <p:spPr>
          <a:xfrm>
            <a:off x="5639334" y="4594042"/>
            <a:ext cx="931113" cy="573270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/>
              <a:t>http</a:t>
            </a:r>
          </a:p>
        </p:txBody>
      </p:sp>
      <p:sp>
        <p:nvSpPr>
          <p:cNvPr id="35" name="Cloud 34">
            <a:extLst>
              <a:ext uri="{FF2B5EF4-FFF2-40B4-BE49-F238E27FC236}">
                <a16:creationId xmlns:a16="http://schemas.microsoft.com/office/drawing/2014/main" id="{FEC6D65C-3953-4230-A970-96E2CE221CAA}"/>
              </a:ext>
            </a:extLst>
          </p:cNvPr>
          <p:cNvSpPr/>
          <p:nvPr/>
        </p:nvSpPr>
        <p:spPr>
          <a:xfrm>
            <a:off x="7075845" y="4624133"/>
            <a:ext cx="917835" cy="533660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err="1"/>
              <a:t>gRPC</a:t>
            </a:r>
            <a:endParaRPr lang="fr-FR" sz="1400"/>
          </a:p>
        </p:txBody>
      </p:sp>
    </p:spTree>
    <p:extLst>
      <p:ext uri="{BB962C8B-B14F-4D97-AF65-F5344CB8AC3E}">
        <p14:creationId xmlns:p14="http://schemas.microsoft.com/office/powerpoint/2010/main" val="4175127187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624</Words>
  <Application>Microsoft Office PowerPoint</Application>
  <PresentationFormat>Grand écran</PresentationFormat>
  <Paragraphs>227</Paragraphs>
  <Slides>33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3</vt:i4>
      </vt:variant>
      <vt:variant>
        <vt:lpstr>Titres des diapositives</vt:lpstr>
      </vt:variant>
      <vt:variant>
        <vt:i4>33</vt:i4>
      </vt:variant>
    </vt:vector>
  </HeadingPairs>
  <TitlesOfParts>
    <vt:vector size="40" baseType="lpstr">
      <vt:lpstr>Calibri</vt:lpstr>
      <vt:lpstr>Calibri Light</vt:lpstr>
      <vt:lpstr>Consolas</vt:lpstr>
      <vt:lpstr>Open Sans</vt:lpstr>
      <vt:lpstr>1_Office Theme</vt:lpstr>
      <vt:lpstr>3_Office Theme</vt:lpstr>
      <vt:lpstr>2_Office Theme</vt:lpstr>
      <vt:lpstr>.NET et OpenTelemetry</vt:lpstr>
      <vt:lpstr>Agenda</vt:lpstr>
      <vt:lpstr>Observabilité</vt:lpstr>
      <vt:lpstr>Observabilité</vt:lpstr>
      <vt:lpstr>Métriques</vt:lpstr>
      <vt:lpstr>Logs</vt:lpstr>
      <vt:lpstr>Traces</vt:lpstr>
      <vt:lpstr>Traces</vt:lpstr>
      <vt:lpstr>Trace Context Propagation</vt:lpstr>
      <vt:lpstr>W3C TraceContext</vt:lpstr>
      <vt:lpstr>Présentation PowerPoint</vt:lpstr>
      <vt:lpstr>OpenTelemetry</vt:lpstr>
      <vt:lpstr>OpenTelemetry</vt:lpstr>
      <vt:lpstr>OpenTelemetry</vt:lpstr>
      <vt:lpstr>OpenTelemetry</vt:lpstr>
      <vt:lpstr>OpenTelemetry</vt:lpstr>
      <vt:lpstr>Observabilité et .NET</vt:lpstr>
      <vt:lpstr>Métriques</vt:lpstr>
      <vt:lpstr>Demo</vt:lpstr>
      <vt:lpstr>Logs</vt:lpstr>
      <vt:lpstr>Logs - ILogger</vt:lpstr>
      <vt:lpstr>Traces</vt:lpstr>
      <vt:lpstr>Demo</vt:lpstr>
      <vt:lpstr>OpenTelemetry + .NET</vt:lpstr>
      <vt:lpstr>OpenTelemetry + .NET</vt:lpstr>
      <vt:lpstr>OpenTelemetry + .NET</vt:lpstr>
      <vt:lpstr>OpenTelemetry + .NET</vt:lpstr>
      <vt:lpstr>Demo</vt:lpstr>
      <vt:lpstr>Backends</vt:lpstr>
      <vt:lpstr>Exporters natifs</vt:lpstr>
      <vt:lpstr>Backends commerciaux</vt:lpstr>
      <vt:lpstr>Pour finir…</vt:lpstr>
      <vt:lpstr>Merci à tous 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.NET et OpenTelemetry</dc:title>
  <dc:creator>Thomas Bolon</dc:creator>
  <cp:lastModifiedBy>Thomas Bolon</cp:lastModifiedBy>
  <cp:revision>1</cp:revision>
  <dcterms:created xsi:type="dcterms:W3CDTF">2021-01-18T13:28:00Z</dcterms:created>
  <dcterms:modified xsi:type="dcterms:W3CDTF">2021-01-18T17:45:05Z</dcterms:modified>
</cp:coreProperties>
</file>